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6" r:id="rId4"/>
    <p:sldMasterId id="2147483708" r:id="rId5"/>
    <p:sldMasterId id="2147483915" r:id="rId6"/>
    <p:sldMasterId id="2147483927" r:id="rId7"/>
    <p:sldMasterId id="2147484504" r:id="rId8"/>
    <p:sldMasterId id="2147485128" r:id="rId9"/>
    <p:sldMasterId id="2147485152" r:id="rId10"/>
    <p:sldMasterId id="2147485288" r:id="rId11"/>
    <p:sldMasterId id="2147485300" r:id="rId12"/>
    <p:sldMasterId id="2147485312" r:id="rId13"/>
  </p:sldMasterIdLst>
  <p:notesMasterIdLst>
    <p:notesMasterId r:id="rId153"/>
  </p:notesMasterIdLst>
  <p:sldIdLst>
    <p:sldId id="296" r:id="rId14"/>
    <p:sldId id="304" r:id="rId15"/>
    <p:sldId id="305" r:id="rId16"/>
    <p:sldId id="306" r:id="rId17"/>
    <p:sldId id="307" r:id="rId18"/>
    <p:sldId id="359" r:id="rId19"/>
    <p:sldId id="308" r:id="rId20"/>
    <p:sldId id="360" r:id="rId21"/>
    <p:sldId id="319" r:id="rId22"/>
    <p:sldId id="320" r:id="rId23"/>
    <p:sldId id="321" r:id="rId24"/>
    <p:sldId id="322" r:id="rId25"/>
    <p:sldId id="324" r:id="rId26"/>
    <p:sldId id="325" r:id="rId27"/>
    <p:sldId id="326" r:id="rId28"/>
    <p:sldId id="327" r:id="rId29"/>
    <p:sldId id="328" r:id="rId30"/>
    <p:sldId id="329" r:id="rId31"/>
    <p:sldId id="330" r:id="rId32"/>
    <p:sldId id="500" r:id="rId33"/>
    <p:sldId id="488" r:id="rId34"/>
    <p:sldId id="489" r:id="rId35"/>
    <p:sldId id="490" r:id="rId36"/>
    <p:sldId id="491" r:id="rId37"/>
    <p:sldId id="492" r:id="rId38"/>
    <p:sldId id="493" r:id="rId39"/>
    <p:sldId id="494" r:id="rId40"/>
    <p:sldId id="495" r:id="rId41"/>
    <p:sldId id="496" r:id="rId42"/>
    <p:sldId id="497" r:id="rId43"/>
    <p:sldId id="498" r:id="rId44"/>
    <p:sldId id="331" r:id="rId45"/>
    <p:sldId id="300" r:id="rId46"/>
    <p:sldId id="301" r:id="rId47"/>
    <p:sldId id="302" r:id="rId48"/>
    <p:sldId id="560" r:id="rId49"/>
    <p:sldId id="561" r:id="rId50"/>
    <p:sldId id="562" r:id="rId51"/>
    <p:sldId id="563" r:id="rId52"/>
    <p:sldId id="564" r:id="rId53"/>
    <p:sldId id="565" r:id="rId54"/>
    <p:sldId id="566" r:id="rId55"/>
    <p:sldId id="362" r:id="rId56"/>
    <p:sldId id="455" r:id="rId57"/>
    <p:sldId id="464" r:id="rId58"/>
    <p:sldId id="465" r:id="rId59"/>
    <p:sldId id="456" r:id="rId60"/>
    <p:sldId id="467" r:id="rId61"/>
    <p:sldId id="457" r:id="rId62"/>
    <p:sldId id="466" r:id="rId63"/>
    <p:sldId id="468" r:id="rId64"/>
    <p:sldId id="458" r:id="rId65"/>
    <p:sldId id="469" r:id="rId66"/>
    <p:sldId id="470" r:id="rId67"/>
    <p:sldId id="471" r:id="rId68"/>
    <p:sldId id="472" r:id="rId69"/>
    <p:sldId id="473" r:id="rId70"/>
    <p:sldId id="459" r:id="rId71"/>
    <p:sldId id="474" r:id="rId72"/>
    <p:sldId id="460" r:id="rId73"/>
    <p:sldId id="462" r:id="rId74"/>
    <p:sldId id="461" r:id="rId75"/>
    <p:sldId id="361" r:id="rId76"/>
    <p:sldId id="332" r:id="rId77"/>
    <p:sldId id="333" r:id="rId78"/>
    <p:sldId id="334" r:id="rId79"/>
    <p:sldId id="335" r:id="rId80"/>
    <p:sldId id="336" r:id="rId81"/>
    <p:sldId id="487" r:id="rId82"/>
    <p:sldId id="433" r:id="rId83"/>
    <p:sldId id="434" r:id="rId84"/>
    <p:sldId id="435" r:id="rId85"/>
    <p:sldId id="436" r:id="rId86"/>
    <p:sldId id="437" r:id="rId87"/>
    <p:sldId id="475" r:id="rId88"/>
    <p:sldId id="476" r:id="rId89"/>
    <p:sldId id="477" r:id="rId90"/>
    <p:sldId id="478" r:id="rId91"/>
    <p:sldId id="442" r:id="rId92"/>
    <p:sldId id="479" r:id="rId93"/>
    <p:sldId id="480" r:id="rId94"/>
    <p:sldId id="481" r:id="rId95"/>
    <p:sldId id="482" r:id="rId96"/>
    <p:sldId id="443" r:id="rId97"/>
    <p:sldId id="483" r:id="rId98"/>
    <p:sldId id="484" r:id="rId99"/>
    <p:sldId id="485" r:id="rId100"/>
    <p:sldId id="486" r:id="rId101"/>
    <p:sldId id="503" r:id="rId102"/>
    <p:sldId id="504" r:id="rId103"/>
    <p:sldId id="567" r:id="rId104"/>
    <p:sldId id="568" r:id="rId105"/>
    <p:sldId id="569" r:id="rId106"/>
    <p:sldId id="570" r:id="rId107"/>
    <p:sldId id="571" r:id="rId108"/>
    <p:sldId id="572" r:id="rId109"/>
    <p:sldId id="509" r:id="rId110"/>
    <p:sldId id="510" r:id="rId111"/>
    <p:sldId id="511" r:id="rId112"/>
    <p:sldId id="512" r:id="rId113"/>
    <p:sldId id="513" r:id="rId114"/>
    <p:sldId id="559" r:id="rId115"/>
    <p:sldId id="515" r:id="rId116"/>
    <p:sldId id="516" r:id="rId117"/>
    <p:sldId id="517" r:id="rId118"/>
    <p:sldId id="518" r:id="rId119"/>
    <p:sldId id="519" r:id="rId120"/>
    <p:sldId id="520" r:id="rId121"/>
    <p:sldId id="521" r:id="rId122"/>
    <p:sldId id="522" r:id="rId123"/>
    <p:sldId id="523" r:id="rId124"/>
    <p:sldId id="524" r:id="rId125"/>
    <p:sldId id="525" r:id="rId126"/>
    <p:sldId id="526" r:id="rId127"/>
    <p:sldId id="527" r:id="rId128"/>
    <p:sldId id="528" r:id="rId129"/>
    <p:sldId id="529" r:id="rId130"/>
    <p:sldId id="530" r:id="rId131"/>
    <p:sldId id="531" r:id="rId132"/>
    <p:sldId id="532" r:id="rId133"/>
    <p:sldId id="542" r:id="rId134"/>
    <p:sldId id="543" r:id="rId135"/>
    <p:sldId id="544" r:id="rId136"/>
    <p:sldId id="545" r:id="rId137"/>
    <p:sldId id="546" r:id="rId138"/>
    <p:sldId id="547" r:id="rId139"/>
    <p:sldId id="548" r:id="rId140"/>
    <p:sldId id="549" r:id="rId141"/>
    <p:sldId id="550" r:id="rId142"/>
    <p:sldId id="551" r:id="rId143"/>
    <p:sldId id="552" r:id="rId144"/>
    <p:sldId id="541" r:id="rId145"/>
    <p:sldId id="375" r:id="rId146"/>
    <p:sldId id="431" r:id="rId147"/>
    <p:sldId id="428" r:id="rId148"/>
    <p:sldId id="429" r:id="rId149"/>
    <p:sldId id="430" r:id="rId150"/>
    <p:sldId id="354" r:id="rId151"/>
    <p:sldId id="376" r:id="rId152"/>
  </p:sldIdLst>
  <p:sldSz cx="9144000" cy="6858000" type="screen4x3"/>
  <p:notesSz cx="6858000" cy="9144000"/>
  <p:defaultTextStyle>
    <a:defPPr>
      <a:defRPr lang="it-IT"/>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6600"/>
    <a:srgbClr val="00FFFF"/>
    <a:srgbClr val="000032"/>
    <a:srgbClr val="FF3399"/>
    <a:srgbClr val="FF6699"/>
    <a:srgbClr val="CC00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0" autoAdjust="0"/>
    <p:restoredTop sz="94629" autoAdjust="0"/>
  </p:normalViewPr>
  <p:slideViewPr>
    <p:cSldViewPr>
      <p:cViewPr varScale="1">
        <p:scale>
          <a:sx n="107" d="100"/>
          <a:sy n="107" d="100"/>
        </p:scale>
        <p:origin x="-162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79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38" Type="http://schemas.openxmlformats.org/officeDocument/2006/relationships/slide" Target="slides/slide125.xml"/><Relationship Id="rId154" Type="http://schemas.openxmlformats.org/officeDocument/2006/relationships/presProps" Target="presProps.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slide" Target="slides/slide115.xml"/><Relationship Id="rId144" Type="http://schemas.openxmlformats.org/officeDocument/2006/relationships/slide" Target="slides/slide131.xml"/><Relationship Id="rId149" Type="http://schemas.openxmlformats.org/officeDocument/2006/relationships/slide" Target="slides/slide136.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slide" Target="slides/slide121.xml"/><Relationship Id="rId139" Type="http://schemas.openxmlformats.org/officeDocument/2006/relationships/slide" Target="slides/slide126.xml"/><Relationship Id="rId80" Type="http://schemas.openxmlformats.org/officeDocument/2006/relationships/slide" Target="slides/slide67.xml"/><Relationship Id="rId85" Type="http://schemas.openxmlformats.org/officeDocument/2006/relationships/slide" Target="slides/slide72.xml"/><Relationship Id="rId150" Type="http://schemas.openxmlformats.org/officeDocument/2006/relationships/slide" Target="slides/slide137.xml"/><Relationship Id="rId155" Type="http://schemas.openxmlformats.org/officeDocument/2006/relationships/viewProps" Target="viewProps.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11" Type="http://schemas.openxmlformats.org/officeDocument/2006/relationships/slide" Target="slides/slide98.xml"/><Relationship Id="rId132" Type="http://schemas.openxmlformats.org/officeDocument/2006/relationships/slide" Target="slides/slide119.xml"/><Relationship Id="rId140" Type="http://schemas.openxmlformats.org/officeDocument/2006/relationships/slide" Target="slides/slide127.xml"/><Relationship Id="rId145" Type="http://schemas.openxmlformats.org/officeDocument/2006/relationships/slide" Target="slides/slide132.xml"/><Relationship Id="rId15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slide" Target="slides/slide93.xml"/><Relationship Id="rId114" Type="http://schemas.openxmlformats.org/officeDocument/2006/relationships/slide" Target="slides/slide101.xml"/><Relationship Id="rId119" Type="http://schemas.openxmlformats.org/officeDocument/2006/relationships/slide" Target="slides/slide106.xml"/><Relationship Id="rId127" Type="http://schemas.openxmlformats.org/officeDocument/2006/relationships/slide" Target="slides/slide11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30" Type="http://schemas.openxmlformats.org/officeDocument/2006/relationships/slide" Target="slides/slide117.xml"/><Relationship Id="rId135" Type="http://schemas.openxmlformats.org/officeDocument/2006/relationships/slide" Target="slides/slide122.xml"/><Relationship Id="rId143" Type="http://schemas.openxmlformats.org/officeDocument/2006/relationships/slide" Target="slides/slide130.xml"/><Relationship Id="rId148" Type="http://schemas.openxmlformats.org/officeDocument/2006/relationships/slide" Target="slides/slide135.xml"/><Relationship Id="rId151" Type="http://schemas.openxmlformats.org/officeDocument/2006/relationships/slide" Target="slides/slide138.xml"/><Relationship Id="rId15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slide" Target="slides/slide128.xml"/><Relationship Id="rId146" Type="http://schemas.openxmlformats.org/officeDocument/2006/relationships/slide" Target="slides/slide133.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slide" Target="slides/slide123.xml"/><Relationship Id="rId157" Type="http://schemas.openxmlformats.org/officeDocument/2006/relationships/tableStyles" Target="tableStyles.xml"/><Relationship Id="rId61" Type="http://schemas.openxmlformats.org/officeDocument/2006/relationships/slide" Target="slides/slide48.xml"/><Relationship Id="rId82" Type="http://schemas.openxmlformats.org/officeDocument/2006/relationships/slide" Target="slides/slide69.xml"/><Relationship Id="rId152" Type="http://schemas.openxmlformats.org/officeDocument/2006/relationships/slide" Target="slides/slide13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slide" Target="slides/slide13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mn-cs"/>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cs typeface="+mn-cs"/>
              </a:defRPr>
            </a:lvl1pPr>
          </a:lstStyle>
          <a:p>
            <a:pPr>
              <a:defRPr/>
            </a:pPr>
            <a:fld id="{499974B2-EA04-4352-B1A6-96652190FC30}" type="datetimeFigureOut">
              <a:rPr lang="it-IT"/>
              <a:pPr>
                <a:defRPr/>
              </a:pPr>
              <a:t>04/12/2013</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it-IT" noProof="0"/>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cs typeface="+mn-cs"/>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cs typeface="+mn-cs"/>
              </a:defRPr>
            </a:lvl1pPr>
          </a:lstStyle>
          <a:p>
            <a:pPr>
              <a:defRPr/>
            </a:pPr>
            <a:fld id="{31A2F1C1-8184-4EAA-B23E-D12EE13DD934}" type="slidenum">
              <a:rPr lang="it-IT"/>
              <a:pPr>
                <a:defRPr/>
              </a:pPr>
              <a:t>‹N›</a:t>
            </a:fld>
            <a:endParaRPr lang="it-IT"/>
          </a:p>
        </p:txBody>
      </p:sp>
    </p:spTree>
    <p:extLst>
      <p:ext uri="{BB962C8B-B14F-4D97-AF65-F5344CB8AC3E}">
        <p14:creationId xmlns:p14="http://schemas.microsoft.com/office/powerpoint/2010/main" val="67025145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DDF718FC-B64A-4E7D-BBF2-61119D40923F}" type="slidenum">
              <a:rPr lang="it-IT" smtClean="0">
                <a:solidFill>
                  <a:prstClr val="black"/>
                </a:solidFill>
              </a:rPr>
              <a:pPr/>
              <a:t>95</a:t>
            </a:fld>
            <a:endParaRPr lang="it-IT" smtClean="0">
              <a:solidFill>
                <a:prstClr val="black"/>
              </a:solidFill>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it-IT" smtClean="0">
              <a:latin typeface="Times"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53603"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153604"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13C16E2-538D-4FD0-9D81-1D8E9F7693E1}" type="slidenum">
              <a:rPr lang="it-IT"/>
              <a:pPr/>
              <a:t>129</a:t>
            </a:fld>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54627"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154628"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549A10-6AD6-41D4-B432-62B923B1DECA}" type="slidenum">
              <a:rPr lang="it-IT"/>
              <a:pPr/>
              <a:t>130</a:t>
            </a:fld>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55651"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155652"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F01F682-225B-4747-A170-60386699A21E}" type="slidenum">
              <a:rPr lang="it-IT"/>
              <a:pPr/>
              <a:t>131</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45411"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145412"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708FB02-2072-4097-B204-DFC20A35CCDA}" type="slidenum">
              <a:rPr lang="it-IT"/>
              <a:pPr/>
              <a:t>121</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46435"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146436"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EB3B29F-8CBD-47E2-A003-DE3436AF5698}" type="slidenum">
              <a:rPr lang="it-IT"/>
              <a:pPr/>
              <a:t>122</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4745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14746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3F06A57-ED03-48A2-BC77-4B0F630F76C4}" type="slidenum">
              <a:rPr lang="it-IT"/>
              <a:pPr/>
              <a:t>123</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48483"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148484"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E82C91A-AB92-4FC6-890C-892F95AD7045}" type="slidenum">
              <a:rPr lang="it-IT"/>
              <a:pPr/>
              <a:t>124</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49507"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149508"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2B3EAAD-00E2-449B-886B-CC239BDDE1E0}" type="slidenum">
              <a:rPr lang="it-IT"/>
              <a:pPr/>
              <a:t>125</a:t>
            </a:fld>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50531"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150532"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5619557-E71E-49E1-9768-A8C93A8331A8}" type="slidenum">
              <a:rPr lang="it-IT"/>
              <a:pPr/>
              <a:t>126</a:t>
            </a:fld>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51555"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151556"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9EDED68-5881-411C-B9DC-91A3E7D79810}" type="slidenum">
              <a:rPr lang="it-IT"/>
              <a:pPr/>
              <a:t>127</a:t>
            </a:fld>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52579"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15258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355BAA-DAA5-4F15-A96D-3BA0CAFC592A}" type="slidenum">
              <a:rPr lang="it-IT"/>
              <a:pPr/>
              <a:t>128</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2868C45-F78D-4499-ABE6-859F0199C50C}" type="slidenum">
              <a:rPr lang="it-IT"/>
              <a:pPr>
                <a:defRPr/>
              </a:pPr>
              <a:t>‹N›</a:t>
            </a:fld>
            <a:endParaRPr lang="it-IT"/>
          </a:p>
        </p:txBody>
      </p:sp>
    </p:spTree>
  </p:cSld>
  <p:clrMapOvr>
    <a:masterClrMapping/>
  </p:clrMapOvr>
  <p:transition spd="med">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CF5C449-1513-4CCC-9A2F-2B3768FC5C82}" type="slidenum">
              <a:rPr lang="it-IT"/>
              <a:pPr>
                <a:defRPr/>
              </a:pPr>
              <a:t>‹N›</a:t>
            </a:fld>
            <a:endParaRPr lang="it-IT"/>
          </a:p>
        </p:txBody>
      </p:sp>
    </p:spTree>
  </p:cSld>
  <p:clrMapOvr>
    <a:masterClrMapping/>
  </p:clrMapOvr>
  <p:transition spd="med">
    <p:dissolv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B8AB15D8-F052-44CE-B135-67432EFF63EF}" type="datetimeFigureOut">
              <a:rPr lang="it-IT"/>
              <a:pPr>
                <a:defRPr/>
              </a:pPr>
              <a:t>04/12/2013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86ED633-AD7A-4818-B6CA-0C897896825C}" type="slidenum">
              <a:rPr lang="it-IT"/>
              <a:pPr>
                <a:defRPr/>
              </a:pPr>
              <a:t>‹N›</a:t>
            </a:fld>
            <a:endParaRPr lang="it-IT"/>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246D210-DA93-4D5F-942E-6AA183D64A2E}" type="datetimeFigureOut">
              <a:rPr lang="it-IT"/>
              <a:pPr>
                <a:defRPr/>
              </a:pPr>
              <a:t>04/12/2013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4033BC4-04D8-42AC-BD17-E39BBA25E39D}" type="slidenum">
              <a:rPr lang="it-IT"/>
              <a:pPr>
                <a:defRPr/>
              </a:pPr>
              <a:t>‹N›</a:t>
            </a:fld>
            <a:endParaRPr lang="it-IT"/>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F698932C-D504-46C0-9E53-BB57284D0131}" type="datetimeFigureOut">
              <a:rPr lang="it-IT"/>
              <a:pPr>
                <a:defRPr/>
              </a:pPr>
              <a:t>04/12/2013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FC28E0B-3D12-49C0-9490-8C1998CF43CB}" type="slidenum">
              <a:rPr lang="it-IT"/>
              <a:pPr>
                <a:defRPr/>
              </a:pPr>
              <a:t>‹N›</a:t>
            </a:fld>
            <a:endParaRPr lang="it-IT"/>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5F23A19C-2343-4031-BC6A-E5EB18A39395}" type="datetimeFigureOut">
              <a:rPr lang="it-IT"/>
              <a:pPr>
                <a:defRPr/>
              </a:pPr>
              <a:t>04/12/2013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2628EA1-5BBC-49EC-924F-FBA662DBAE61}" type="slidenum">
              <a:rPr lang="it-IT"/>
              <a:pPr>
                <a:defRPr/>
              </a:pPr>
              <a:t>‹N›</a:t>
            </a:fld>
            <a:endParaRPr lang="it-IT"/>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A9805DFA-8614-4F75-920E-BF24BE176BD6}" type="datetimeFigureOut">
              <a:rPr lang="it-IT"/>
              <a:pPr>
                <a:defRPr/>
              </a:pPr>
              <a:t>04/12/2013</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65FD6EAC-2F54-4CBE-BFCB-19B5CAEBA869}" type="slidenum">
              <a:rPr lang="it-IT"/>
              <a:pPr>
                <a:defRPr/>
              </a:pPr>
              <a:t>‹N›</a:t>
            </a:fld>
            <a:endParaRPr lang="it-IT"/>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B88DFF19-6901-43B9-B3DC-9E19A77F12C5}" type="datetimeFigureOut">
              <a:rPr lang="it-IT"/>
              <a:pPr>
                <a:defRPr/>
              </a:pPr>
              <a:t>04/12/2013</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B44BBBA4-7A22-44AC-9DC0-74725E1AE60C}" type="slidenum">
              <a:rPr lang="it-IT"/>
              <a:pPr>
                <a:defRPr/>
              </a:pPr>
              <a:t>‹N›</a:t>
            </a:fld>
            <a:endParaRPr lang="it-IT"/>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52921288-8398-48F3-85F7-45FA7A739C54}" type="datetimeFigureOut">
              <a:rPr lang="it-IT"/>
              <a:pPr>
                <a:defRPr/>
              </a:pPr>
              <a:t>04/12/2013</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2D4B59A2-D0F7-4DA4-B4B8-4748F644CCE8}" type="slidenum">
              <a:rPr lang="it-IT"/>
              <a:pPr>
                <a:defRPr/>
              </a:pPr>
              <a:t>‹N›</a:t>
            </a:fld>
            <a:endParaRPr lang="it-IT"/>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77EE67D-AA26-4071-8E49-A308CF5FCB3B}" type="datetimeFigureOut">
              <a:rPr lang="it-IT"/>
              <a:pPr>
                <a:defRPr/>
              </a:pPr>
              <a:t>04/12/2013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DF59B62-0F11-445E-B530-C9EC7E3AF257}" type="slidenum">
              <a:rPr lang="it-IT"/>
              <a:pPr>
                <a:defRPr/>
              </a:pPr>
              <a:t>‹N›</a:t>
            </a:fld>
            <a:endParaRPr lang="it-IT"/>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E33AAFE8-8BFB-4939-B366-22D8AEC4496D}" type="datetimeFigureOut">
              <a:rPr lang="it-IT"/>
              <a:pPr>
                <a:defRPr/>
              </a:pPr>
              <a:t>04/12/2013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B94E456-0ADE-4DE3-876C-52FDFC6B726D}" type="slidenum">
              <a:rPr lang="it-IT"/>
              <a:pPr>
                <a:defRPr/>
              </a:pPr>
              <a:t>‹N›</a:t>
            </a:fld>
            <a:endParaRPr lang="it-IT"/>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C42DA62-042A-4DA9-80BE-3017C03B28A0}" type="datetimeFigureOut">
              <a:rPr lang="it-IT"/>
              <a:pPr>
                <a:defRPr/>
              </a:pPr>
              <a:t>04/12/2013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1BE9039-A17B-42C3-A345-DE95D6479367}"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4AC104E-0B68-4BD9-96A0-D89FEEBEECB1}" type="slidenum">
              <a:rPr lang="it-IT"/>
              <a:pPr>
                <a:defRPr/>
              </a:pPr>
              <a:t>‹N›</a:t>
            </a:fld>
            <a:endParaRPr lang="it-IT"/>
          </a:p>
        </p:txBody>
      </p:sp>
    </p:spTree>
  </p:cSld>
  <p:clrMapOvr>
    <a:masterClrMapping/>
  </p:clrMapOvr>
  <p:transition spd="med">
    <p:dissolv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AD951F9-66AA-435D-8FD7-B4FC698B153F}" type="datetimeFigureOut">
              <a:rPr lang="it-IT"/>
              <a:pPr>
                <a:defRPr/>
              </a:pPr>
              <a:t>04/12/2013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0D2FFFF-7CE6-4064-88BB-FC285BF7E333}" type="slidenum">
              <a:rPr lang="it-IT"/>
              <a:pPr>
                <a:defRPr/>
              </a:pPr>
              <a:t>‹N›</a:t>
            </a:fld>
            <a:endParaRPr lang="it-IT"/>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35ECA7-D754-41C2-AEC3-97A875D226E4}"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4741020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1DF2CE-B187-4FFF-818A-FD0178381FC2}"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37874793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2FAE30-F258-4CE7-B01F-BB6A0FD7F040}"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36748521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7D3BE6-0AC7-4864-B136-FDF71302050B}"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68301599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98A488C-1B46-48D0-9D23-92ABB078F307}"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17886966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3553F82-93E8-405F-8838-0720788D548B}"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552021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DFAB795-E6FD-45C1-9ACD-9895077005A2}"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37991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756EA9B-20C0-4D2F-9164-814D6224DB34}"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9923586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685002-F96A-4939-836C-CFD308C760AE}"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3048630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12DC5FF-7FB9-449D-82FC-2B404C5C4BD0}" type="slidenum">
              <a:rPr lang="it-IT"/>
              <a:pPr>
                <a:defRPr/>
              </a:pPr>
              <a:t>‹N›</a:t>
            </a:fld>
            <a:endParaRPr lang="it-IT"/>
          </a:p>
        </p:txBody>
      </p:sp>
    </p:spTree>
  </p:cSld>
  <p:clrMapOvr>
    <a:masterClrMapping/>
  </p:clrMapOvr>
  <p:transition spd="med">
    <p:dissolv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690792-2B87-41CA-9689-A1FDB54F3B94}"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44743005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5E9FEF-6B21-4C23-86B8-8A57FD995578}"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41199743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2E0774E7-3D21-43A0-9BBA-5C430357775E}" type="datetimeFigureOut">
              <a:rPr lang="it-IT">
                <a:solidFill>
                  <a:prstClr val="black">
                    <a:tint val="75000"/>
                  </a:prstClr>
                </a:solidFill>
              </a:rPr>
              <a:pPr>
                <a:defRPr/>
              </a:pPr>
              <a:t>04/12/2013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0035649-4FDF-4B48-973C-EA6F8A83FA2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1159872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63320B7-7456-4962-AF49-BC56528F7705}" type="datetimeFigureOut">
              <a:rPr lang="it-IT">
                <a:solidFill>
                  <a:prstClr val="black">
                    <a:tint val="75000"/>
                  </a:prstClr>
                </a:solidFill>
              </a:rPr>
              <a:pPr>
                <a:defRPr/>
              </a:pPr>
              <a:t>04/12/2013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D2B74691-4EA7-474A-B239-F808B2AF3CB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2858716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0EDE98A7-5CD7-48D4-ACDB-FBECDAD4B0F7}" type="datetimeFigureOut">
              <a:rPr lang="it-IT">
                <a:solidFill>
                  <a:prstClr val="black">
                    <a:tint val="75000"/>
                  </a:prstClr>
                </a:solidFill>
              </a:rPr>
              <a:pPr>
                <a:defRPr/>
              </a:pPr>
              <a:t>04/12/2013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EDE8048-39E6-4F10-96B2-302569EA021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18206099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88FB1774-AC46-4DAF-92E4-C09733B36E97}" type="datetimeFigureOut">
              <a:rPr lang="it-IT">
                <a:solidFill>
                  <a:prstClr val="black">
                    <a:tint val="75000"/>
                  </a:prstClr>
                </a:solidFill>
              </a:rPr>
              <a:pPr>
                <a:defRPr/>
              </a:pPr>
              <a:t>04/12/2013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94CFEDC2-E51B-4359-A5FE-B1CE5ACAEDD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63104272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69C23789-79A9-4D2A-8907-E09FF3E19712}" type="datetimeFigureOut">
              <a:rPr lang="it-IT">
                <a:solidFill>
                  <a:prstClr val="black">
                    <a:tint val="75000"/>
                  </a:prstClr>
                </a:solidFill>
              </a:rPr>
              <a:pPr>
                <a:defRPr/>
              </a:pPr>
              <a:t>04/12/2013</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B8E671DF-3CA3-4CEC-B0A1-3CB6362B351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295744061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8BCA2FC3-3DBC-4BDD-9BEE-BD224D7E814D}" type="datetimeFigureOut">
              <a:rPr lang="it-IT">
                <a:solidFill>
                  <a:prstClr val="black">
                    <a:tint val="75000"/>
                  </a:prstClr>
                </a:solidFill>
              </a:rPr>
              <a:pPr>
                <a:defRPr/>
              </a:pPr>
              <a:t>04/12/2013</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0339238D-C420-4D34-91D7-C987E81EADC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50483352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0C1324DD-1A36-43C1-B482-C97D593E07FA}" type="datetimeFigureOut">
              <a:rPr lang="it-IT">
                <a:solidFill>
                  <a:prstClr val="black">
                    <a:tint val="75000"/>
                  </a:prstClr>
                </a:solidFill>
              </a:rPr>
              <a:pPr>
                <a:defRPr/>
              </a:pPr>
              <a:t>04/12/2013</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FD8CAEF3-9EEF-42CD-B59F-AD0D3EE4610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7997591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828DEE5-6875-47D3-8CA5-6BCA8839392C}" type="datetimeFigureOut">
              <a:rPr lang="it-IT">
                <a:solidFill>
                  <a:prstClr val="black">
                    <a:tint val="75000"/>
                  </a:prstClr>
                </a:solidFill>
              </a:rPr>
              <a:pPr>
                <a:defRPr/>
              </a:pPr>
              <a:t>04/12/2013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B53AD972-90F0-4A1C-BDB1-E9A6C23DF89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717575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9230210-F6CA-4884-8C70-E347CA14585A}" type="slidenum">
              <a:rPr lang="it-IT"/>
              <a:pPr>
                <a:defRPr/>
              </a:pPr>
              <a:t>‹N›</a:t>
            </a:fld>
            <a:endParaRPr lang="it-IT"/>
          </a:p>
        </p:txBody>
      </p:sp>
    </p:spTree>
  </p:cSld>
  <p:clrMapOvr>
    <a:masterClrMapping/>
  </p:clrMapOvr>
  <p:transition spd="med">
    <p:dissolv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172D83C-C031-421C-9588-7BDFACDD6F89}" type="datetimeFigureOut">
              <a:rPr lang="it-IT">
                <a:solidFill>
                  <a:prstClr val="black">
                    <a:tint val="75000"/>
                  </a:prstClr>
                </a:solidFill>
              </a:rPr>
              <a:pPr>
                <a:defRPr/>
              </a:pPr>
              <a:t>04/12/2013</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335E76E3-8345-4D20-BD2B-616B6AFDC07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17149640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B98FAD1-9652-4008-9416-B0B1BAB76964}" type="datetimeFigureOut">
              <a:rPr lang="it-IT">
                <a:solidFill>
                  <a:prstClr val="black">
                    <a:tint val="75000"/>
                  </a:prstClr>
                </a:solidFill>
              </a:rPr>
              <a:pPr>
                <a:defRPr/>
              </a:pPr>
              <a:t>04/12/2013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D3FF3E77-1FBE-46DA-B0AE-A6728B90BB7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42119838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02FCAB1-2C59-4FD3-B4C5-DDB33A80D5E1}" type="datetimeFigureOut">
              <a:rPr lang="it-IT">
                <a:solidFill>
                  <a:prstClr val="black">
                    <a:tint val="75000"/>
                  </a:prstClr>
                </a:solidFill>
              </a:rPr>
              <a:pPr>
                <a:defRPr/>
              </a:pPr>
              <a:t>04/12/2013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6E04CF88-0D4A-4C19-B958-B735FDE6071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val="391648669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C798F2-481B-4991-8E91-0C61E758E650}"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414763924"/>
      </p:ext>
    </p:extLst>
  </p:cSld>
  <p:clrMapOvr>
    <a:masterClrMapping/>
  </p:clrMapOvr>
  <p:transition spd="slow">
    <p:dissolv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E4E7E0-F3D1-491A-9FD5-9DAA4A15960D}"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391359881"/>
      </p:ext>
    </p:extLst>
  </p:cSld>
  <p:clrMapOvr>
    <a:masterClrMapping/>
  </p:clrMapOvr>
  <p:transition spd="slow">
    <p:dissolv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1EDB7-EEF4-4422-9B95-09B4719BA663}"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214998743"/>
      </p:ext>
    </p:extLst>
  </p:cSld>
  <p:clrMapOvr>
    <a:masterClrMapping/>
  </p:clrMapOvr>
  <p:transition spd="slow">
    <p:dissolv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5AD085-F91A-4CF3-AF13-30DA61F21852}"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496201977"/>
      </p:ext>
    </p:extLst>
  </p:cSld>
  <p:clrMapOvr>
    <a:masterClrMapping/>
  </p:clrMapOvr>
  <p:transition spd="slow">
    <p:dissolv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E58F225-18DE-42E7-BA9A-1865F2446C2F}"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682437332"/>
      </p:ext>
    </p:extLst>
  </p:cSld>
  <p:clrMapOvr>
    <a:masterClrMapping/>
  </p:clrMapOvr>
  <p:transition spd="slow">
    <p:dissolv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EB7B4EA-159F-4BFB-840A-D9EC86A65A58}"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537676436"/>
      </p:ext>
    </p:extLst>
  </p:cSld>
  <p:clrMapOvr>
    <a:masterClrMapping/>
  </p:clrMapOvr>
  <p:transition spd="slow">
    <p:dissolv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EB27EA6-4999-4186-B584-0C3CF6472CFE}"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268975801"/>
      </p:ext>
    </p:extLst>
  </p:cSld>
  <p:clrMapOvr>
    <a:masterClrMapping/>
  </p:clrMapOvr>
  <p:transition spd="slow">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F406FB3-C628-4736-9B13-2FF8021DED18}" type="slidenum">
              <a:rPr lang="it-IT"/>
              <a:pPr>
                <a:defRPr/>
              </a:pPr>
              <a:t>‹N›</a:t>
            </a:fld>
            <a:endParaRPr lang="it-IT"/>
          </a:p>
        </p:txBody>
      </p:sp>
    </p:spTree>
  </p:cSld>
  <p:clrMapOvr>
    <a:masterClrMapping/>
  </p:clrMapOvr>
  <p:transition spd="med">
    <p:dissolv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D5A9DE4-8FAB-46FC-9F12-5A7B8B722BA1}"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254509871"/>
      </p:ext>
    </p:extLst>
  </p:cSld>
  <p:clrMapOvr>
    <a:masterClrMapping/>
  </p:clrMapOvr>
  <p:transition spd="slow">
    <p:dissolv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8AC937-69D0-461D-B636-06CD96311721}"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832654873"/>
      </p:ext>
    </p:extLst>
  </p:cSld>
  <p:clrMapOvr>
    <a:masterClrMapping/>
  </p:clrMapOvr>
  <p:transition spd="slow">
    <p:dissolv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7DC63E-A9EA-4AF5-8C20-38233F9CB48C}"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1204098062"/>
      </p:ext>
    </p:extLst>
  </p:cSld>
  <p:clrMapOvr>
    <a:masterClrMapping/>
  </p:clrMapOvr>
  <p:transition spd="slow">
    <p:dissolv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9BDEC6-5012-4325-8ABC-48C72732BAA6}"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2820843327"/>
      </p:ext>
    </p:extLst>
  </p:cSld>
  <p:clrMapOvr>
    <a:masterClrMapping/>
  </p:clrMapOvr>
  <p:transition spd="slow">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A0BF1CB5-A017-45D2-9BBD-01582A1EC244}" type="slidenum">
              <a:rPr lang="it-IT"/>
              <a:pPr>
                <a:defRPr/>
              </a:pPr>
              <a:t>‹N›</a:t>
            </a:fld>
            <a:endParaRPr lang="it-IT"/>
          </a:p>
        </p:txBody>
      </p:sp>
    </p:spTree>
  </p:cSld>
  <p:clrMapOvr>
    <a:masterClrMapping/>
  </p:clrMapOvr>
  <p:transition spd="med">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20E22370-DB03-49FF-B812-2CEC2D36E0BB}" type="slidenum">
              <a:rPr lang="it-IT"/>
              <a:pPr>
                <a:defRPr/>
              </a:pPr>
              <a:t>‹N›</a:t>
            </a:fld>
            <a:endParaRPr lang="it-IT"/>
          </a:p>
        </p:txBody>
      </p:sp>
    </p:spTree>
  </p:cSld>
  <p:clrMapOvr>
    <a:masterClrMapping/>
  </p:clrMapOvr>
  <p:transition spd="med">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1E7B1006-EB0A-4338-9E83-DD8E1E424ECC}" type="slidenum">
              <a:rPr lang="it-IT"/>
              <a:pPr>
                <a:defRPr/>
              </a:pPr>
              <a:t>‹N›</a:t>
            </a:fld>
            <a:endParaRPr lang="it-IT"/>
          </a:p>
        </p:txBody>
      </p:sp>
    </p:spTree>
  </p:cSld>
  <p:clrMapOvr>
    <a:masterClrMapping/>
  </p:clrMapOvr>
  <p:transition spd="med">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50F780A4-E01F-463A-8906-5C24FCF79C70}" type="slidenum">
              <a:rPr lang="it-IT"/>
              <a:pPr>
                <a:defRPr/>
              </a:pPr>
              <a:t>‹N›</a:t>
            </a:fld>
            <a:endParaRPr lang="it-IT"/>
          </a:p>
        </p:txBody>
      </p:sp>
    </p:spTree>
  </p:cSld>
  <p:clrMapOvr>
    <a:masterClrMapping/>
  </p:clrMapOvr>
  <p:transition spd="med">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162AEC4-6EFC-486C-9FA4-1A3DAA8DA0C1}" type="slidenum">
              <a:rPr lang="it-IT"/>
              <a:pPr>
                <a:defRPr/>
              </a:pPr>
              <a:t>‹N›</a:t>
            </a:fld>
            <a:endParaRPr lang="it-IT"/>
          </a:p>
        </p:txBody>
      </p:sp>
    </p:spTree>
  </p:cSld>
  <p:clrMapOvr>
    <a:masterClrMapping/>
  </p:clrMapOvr>
  <p:transition spd="med">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E8D3F32-F2BE-44D2-ABE2-26DBBC667442}" type="slidenum">
              <a:rPr lang="it-IT"/>
              <a:pPr>
                <a:defRPr/>
              </a:pPr>
              <a:t>‹N›</a:t>
            </a:fld>
            <a:endParaRPr lang="it-IT"/>
          </a:p>
        </p:txBody>
      </p:sp>
    </p:spTree>
  </p:cSld>
  <p:clrMapOvr>
    <a:masterClrMapping/>
  </p:clrMapOvr>
  <p:transition spd="med">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8521375E-D958-4FB0-B65B-B4B6293EBA7C}" type="slidenum">
              <a:rPr lang="it-IT"/>
              <a:pPr>
                <a:defRPr/>
              </a:pPr>
              <a:t>‹N›</a:t>
            </a:fld>
            <a:endParaRPr lang="it-IT"/>
          </a:p>
        </p:txBody>
      </p:sp>
    </p:spTree>
  </p:cSld>
  <p:clrMapOvr>
    <a:masterClrMapping/>
  </p:clrMapOvr>
  <p:transition spd="med">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53AEC6A-334A-4BF0-ACE3-FDCF9DCAA69D}" type="slidenum">
              <a:rPr lang="it-IT"/>
              <a:pPr>
                <a:defRPr/>
              </a:pPr>
              <a:t>‹N›</a:t>
            </a:fld>
            <a:endParaRPr lang="it-IT"/>
          </a:p>
        </p:txBody>
      </p:sp>
    </p:spTree>
  </p:cSld>
  <p:clrMapOvr>
    <a:masterClrMapping/>
  </p:clrMapOvr>
  <p:transition spd="med">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63E268D-0169-4F15-9302-D70B7AC0BD35}" type="slidenum">
              <a:rPr lang="it-IT"/>
              <a:pPr>
                <a:defRPr/>
              </a:pPr>
              <a:t>‹N›</a:t>
            </a:fld>
            <a:endParaRPr lang="it-IT"/>
          </a:p>
        </p:txBody>
      </p:sp>
    </p:spTree>
  </p:cSld>
  <p:clrMapOvr>
    <a:masterClrMapping/>
  </p:clrMapOvr>
  <p:transition spd="med">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51DCDB21-FB10-4D5D-AFCC-B65729C1726C}" type="slidenum">
              <a:rPr lang="ca-ES"/>
              <a:pPr>
                <a:defRPr/>
              </a:pPr>
              <a:t>‹N›</a:t>
            </a:fld>
            <a:endParaRPr lang="ca-ES"/>
          </a:p>
        </p:txBody>
      </p:sp>
    </p:spTree>
  </p:cSld>
  <p:clrMapOvr>
    <a:masterClrMapping/>
  </p:clrMapOvr>
  <p:transition spd="slow">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4D0DAA83-0A61-4774-B82C-84B84542173D}" type="slidenum">
              <a:rPr lang="ca-ES"/>
              <a:pPr>
                <a:defRPr/>
              </a:pPr>
              <a:t>‹N›</a:t>
            </a:fld>
            <a:endParaRPr lang="ca-ES"/>
          </a:p>
        </p:txBody>
      </p:sp>
    </p:spTree>
  </p:cSld>
  <p:clrMapOvr>
    <a:masterClrMapping/>
  </p:clrMapOvr>
  <p:transition spd="slow">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EA486264-878E-4D0B-9335-E82D50FE70E3}" type="slidenum">
              <a:rPr lang="ca-ES"/>
              <a:pPr>
                <a:defRPr/>
              </a:pPr>
              <a:t>‹N›</a:t>
            </a:fld>
            <a:endParaRPr lang="ca-ES"/>
          </a:p>
        </p:txBody>
      </p:sp>
    </p:spTree>
  </p:cSld>
  <p:clrMapOvr>
    <a:masterClrMapping/>
  </p:clrMapOvr>
  <p:transition spd="slow">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73652844-CA7D-4369-9133-0379591C40C6}" type="slidenum">
              <a:rPr lang="ca-ES"/>
              <a:pPr>
                <a:defRPr/>
              </a:pPr>
              <a:t>‹N›</a:t>
            </a:fld>
            <a:endParaRPr lang="ca-ES"/>
          </a:p>
        </p:txBody>
      </p:sp>
    </p:spTree>
  </p:cSld>
  <p:clrMapOvr>
    <a:masterClrMapping/>
  </p:clrMapOvr>
  <p:transition spd="slow">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0EA53109-A35A-4530-90ED-79EB33479F65}" type="slidenum">
              <a:rPr lang="ca-ES"/>
              <a:pPr>
                <a:defRPr/>
              </a:pPr>
              <a:t>‹N›</a:t>
            </a:fld>
            <a:endParaRPr lang="ca-ES"/>
          </a:p>
        </p:txBody>
      </p:sp>
    </p:spTree>
  </p:cSld>
  <p:clrMapOvr>
    <a:masterClrMapping/>
  </p:clrMapOvr>
  <p:transition spd="slow">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7C023D5F-527D-4758-B3E4-D5B1CA001FF6}" type="slidenum">
              <a:rPr lang="ca-ES"/>
              <a:pPr>
                <a:defRPr/>
              </a:pPr>
              <a:t>‹N›</a:t>
            </a:fld>
            <a:endParaRPr lang="ca-ES"/>
          </a:p>
        </p:txBody>
      </p:sp>
    </p:spTree>
  </p:cSld>
  <p:clrMapOvr>
    <a:masterClrMapping/>
  </p:clrMapOvr>
  <p:transition spd="slow">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7FB040FF-7C6D-41AE-A922-A76FEA7966A8}" type="slidenum">
              <a:rPr lang="ca-ES"/>
              <a:pPr>
                <a:defRPr/>
              </a:pPr>
              <a:t>‹N›</a:t>
            </a:fld>
            <a:endParaRPr lang="ca-ES"/>
          </a:p>
        </p:txBody>
      </p:sp>
    </p:spTree>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A00BB5D-339A-43A2-BB7E-25E432F0ACE3}" type="slidenum">
              <a:rPr lang="it-IT"/>
              <a:pPr>
                <a:defRPr/>
              </a:pPr>
              <a:t>‹N›</a:t>
            </a:fld>
            <a:endParaRPr lang="it-IT"/>
          </a:p>
        </p:txBody>
      </p:sp>
    </p:spTree>
  </p:cSld>
  <p:clrMapOvr>
    <a:masterClrMapping/>
  </p:clrMapOvr>
  <p:transition spd="med">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580CFB0A-4DF4-4802-B02C-0484EAE6B90D}" type="slidenum">
              <a:rPr lang="ca-ES"/>
              <a:pPr>
                <a:defRPr/>
              </a:pPr>
              <a:t>‹N›</a:t>
            </a:fld>
            <a:endParaRPr lang="ca-ES"/>
          </a:p>
        </p:txBody>
      </p:sp>
    </p:spTree>
  </p:cSld>
  <p:clrMapOvr>
    <a:masterClrMapping/>
  </p:clrMapOvr>
  <p:transition spd="slow">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F0184955-715E-4C31-9046-41C7F61ED222}" type="slidenum">
              <a:rPr lang="ca-ES"/>
              <a:pPr>
                <a:defRPr/>
              </a:pPr>
              <a:t>‹N›</a:t>
            </a:fld>
            <a:endParaRPr lang="ca-ES"/>
          </a:p>
        </p:txBody>
      </p:sp>
    </p:spTree>
  </p:cSld>
  <p:clrMapOvr>
    <a:masterClrMapping/>
  </p:clrMapOvr>
  <p:transition spd="slow">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9DABAC4F-7AB1-4812-B927-62C9C127FEAE}" type="slidenum">
              <a:rPr lang="ca-ES"/>
              <a:pPr>
                <a:defRPr/>
              </a:pPr>
              <a:t>‹N›</a:t>
            </a:fld>
            <a:endParaRPr lang="ca-ES"/>
          </a:p>
        </p:txBody>
      </p:sp>
    </p:spTree>
  </p:cSld>
  <p:clrMapOvr>
    <a:masterClrMapping/>
  </p:clrMapOvr>
  <p:transition spd="slow">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011B3694-5643-4EF6-BE2D-B292F01331F8}" type="slidenum">
              <a:rPr lang="ca-ES"/>
              <a:pPr>
                <a:defRPr/>
              </a:pPr>
              <a:t>‹N›</a:t>
            </a:fld>
            <a:endParaRPr lang="ca-ES"/>
          </a:p>
        </p:txBody>
      </p:sp>
    </p:spTree>
  </p:cSld>
  <p:clrMapOvr>
    <a:masterClrMapping/>
  </p:clrMapOvr>
  <p:transition spd="slow">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58D425AC-E5EF-491C-95D8-496840610A4C}" type="datetimeFigureOut">
              <a:rPr lang="it-IT"/>
              <a:pPr>
                <a:defRPr/>
              </a:pPr>
              <a:t>04/12/2013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C72A8AA-67AC-48BA-A582-3AD83D4B95ED}" type="slidenum">
              <a:rPr lang="it-IT"/>
              <a:pPr>
                <a:defRPr/>
              </a:pPr>
              <a:t>‹N›</a:t>
            </a:fld>
            <a:endParaRPr lang="it-IT"/>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4E572A3-C4E1-4628-AA71-CD1C1354644F}" type="datetimeFigureOut">
              <a:rPr lang="it-IT"/>
              <a:pPr>
                <a:defRPr/>
              </a:pPr>
              <a:t>04/12/2013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68C669B-C05E-479D-9E6A-31A00473521F}" type="slidenum">
              <a:rPr lang="it-IT"/>
              <a:pPr>
                <a:defRPr/>
              </a:pPr>
              <a:t>‹N›</a:t>
            </a:fld>
            <a:endParaRPr lang="it-IT"/>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532F736D-CAA8-496E-AF89-3F09D6F45698}" type="datetimeFigureOut">
              <a:rPr lang="it-IT"/>
              <a:pPr>
                <a:defRPr/>
              </a:pPr>
              <a:t>04/12/2013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87A423C-BB06-4479-BC83-F1FD9B99C7D1}" type="slidenum">
              <a:rPr lang="it-IT"/>
              <a:pPr>
                <a:defRPr/>
              </a:pPr>
              <a:t>‹N›</a:t>
            </a:fld>
            <a:endParaRPr lang="it-IT"/>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92A28038-989F-4123-9B9D-BB14C8FFE039}" type="datetimeFigureOut">
              <a:rPr lang="it-IT"/>
              <a:pPr>
                <a:defRPr/>
              </a:pPr>
              <a:t>04/12/2013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640F767-00ED-4218-91B0-20E49E47C94B}" type="slidenum">
              <a:rPr lang="it-IT"/>
              <a:pPr>
                <a:defRPr/>
              </a:pPr>
              <a:t>‹N›</a:t>
            </a:fld>
            <a:endParaRPr lang="it-IT"/>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2872AA48-C2AF-47CC-BEE1-B608293F6F01}" type="datetimeFigureOut">
              <a:rPr lang="it-IT"/>
              <a:pPr>
                <a:defRPr/>
              </a:pPr>
              <a:t>04/12/2013</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DD53571F-294A-467C-BB2D-613F18135EA2}" type="slidenum">
              <a:rPr lang="it-IT"/>
              <a:pPr>
                <a:defRPr/>
              </a:pPr>
              <a:t>‹N›</a:t>
            </a:fld>
            <a:endParaRPr lang="it-IT"/>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9863F6E6-F67B-4271-B2C2-16C43FF42E41}" type="datetimeFigureOut">
              <a:rPr lang="it-IT"/>
              <a:pPr>
                <a:defRPr/>
              </a:pPr>
              <a:t>04/12/2013</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C0978E63-4241-495A-86CD-1DEF1DDB131F}"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A9D3C567-787B-4701-ACE7-1287AC5F223A}" type="slidenum">
              <a:rPr lang="it-IT"/>
              <a:pPr>
                <a:defRPr/>
              </a:pPr>
              <a:t>‹N›</a:t>
            </a:fld>
            <a:endParaRPr lang="it-IT"/>
          </a:p>
        </p:txBody>
      </p:sp>
    </p:spTree>
  </p:cSld>
  <p:clrMapOvr>
    <a:masterClrMapping/>
  </p:clrMapOvr>
  <p:transition spd="med">
    <p:dissolv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67C9B152-DB15-4560-B112-615145592361}" type="datetimeFigureOut">
              <a:rPr lang="it-IT"/>
              <a:pPr>
                <a:defRPr/>
              </a:pPr>
              <a:t>04/12/2013</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9A204EE9-99AC-4F93-A6EE-9C2B1813F6CF}" type="slidenum">
              <a:rPr lang="it-IT"/>
              <a:pPr>
                <a:defRPr/>
              </a:pPr>
              <a:t>‹N›</a:t>
            </a:fld>
            <a:endParaRPr lang="it-IT"/>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CC5FDE7-0545-488D-A717-2798B8808C77}" type="datetimeFigureOut">
              <a:rPr lang="it-IT"/>
              <a:pPr>
                <a:defRPr/>
              </a:pPr>
              <a:t>04/12/2013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7867273-45D5-4425-8D51-DBFCDEF6C948}" type="slidenum">
              <a:rPr lang="it-IT"/>
              <a:pPr>
                <a:defRPr/>
              </a:pPr>
              <a:t>‹N›</a:t>
            </a:fld>
            <a:endParaRPr lang="it-IT"/>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B6D04AF-4F69-4526-827D-D73FEC71893D}" type="datetimeFigureOut">
              <a:rPr lang="it-IT"/>
              <a:pPr>
                <a:defRPr/>
              </a:pPr>
              <a:t>04/12/2013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3EC837F-A8E7-4DCE-B9D0-1832B8DF6087}" type="slidenum">
              <a:rPr lang="it-IT"/>
              <a:pPr>
                <a:defRPr/>
              </a:pPr>
              <a:t>‹N›</a:t>
            </a:fld>
            <a:endParaRPr lang="it-IT"/>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CC85614-E253-4F6A-B8B5-E7AD57F4145C}" type="datetimeFigureOut">
              <a:rPr lang="it-IT"/>
              <a:pPr>
                <a:defRPr/>
              </a:pPr>
              <a:t>04/12/2013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E3AB71C-9521-4C15-BB7D-238C891E366A}" type="slidenum">
              <a:rPr lang="it-IT"/>
              <a:pPr>
                <a:defRPr/>
              </a:pPr>
              <a:t>‹N›</a:t>
            </a:fld>
            <a:endParaRPr lang="it-IT"/>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2B9F1E8-3751-469B-A14C-3844FBA8A8EF}" type="datetimeFigureOut">
              <a:rPr lang="it-IT"/>
              <a:pPr>
                <a:defRPr/>
              </a:pPr>
              <a:t>04/12/2013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9C09607-7243-41A3-AD42-EDCFAE7CF1B1}" type="slidenum">
              <a:rPr lang="it-IT"/>
              <a:pPr>
                <a:defRPr/>
              </a:pPr>
              <a:t>‹N›</a:t>
            </a:fld>
            <a:endParaRPr lang="it-IT"/>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B2182B87-17EE-4480-9948-CED97F248866}" type="datetimeFigureOut">
              <a:rPr lang="it-IT"/>
              <a:pPr>
                <a:defRPr/>
              </a:pPr>
              <a:t>04/12/2013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00978F2-0546-45ED-9A2D-19F630029185}" type="slidenum">
              <a:rPr lang="it-IT"/>
              <a:pPr>
                <a:defRPr/>
              </a:pPr>
              <a:t>‹N›</a:t>
            </a:fld>
            <a:endParaRPr lang="it-IT"/>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F856BFD-A065-4554-AEEC-B3363616CE34}" type="datetimeFigureOut">
              <a:rPr lang="it-IT"/>
              <a:pPr>
                <a:defRPr/>
              </a:pPr>
              <a:t>04/12/2013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0B1CE29-35E6-404D-B518-8772829F92D0}" type="slidenum">
              <a:rPr lang="it-IT"/>
              <a:pPr>
                <a:defRPr/>
              </a:pPr>
              <a:t>‹N›</a:t>
            </a:fld>
            <a:endParaRPr lang="it-IT"/>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1E352477-3AAC-4DA3-B362-C2B91A5AEA76}" type="datetimeFigureOut">
              <a:rPr lang="it-IT"/>
              <a:pPr>
                <a:defRPr/>
              </a:pPr>
              <a:t>04/12/2013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04538DB-9ADF-4C01-A7D2-D2F7FE82D0AA}" type="slidenum">
              <a:rPr lang="it-IT"/>
              <a:pPr>
                <a:defRPr/>
              </a:pPr>
              <a:t>‹N›</a:t>
            </a:fld>
            <a:endParaRPr lang="it-IT"/>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919E4CE9-6754-4D66-9F02-4D5FBC5A65D9}" type="datetimeFigureOut">
              <a:rPr lang="it-IT"/>
              <a:pPr>
                <a:defRPr/>
              </a:pPr>
              <a:t>04/12/2013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BA1C93B-0E98-4CEF-A28B-493A1B373610}" type="slidenum">
              <a:rPr lang="it-IT"/>
              <a:pPr>
                <a:defRPr/>
              </a:pPr>
              <a:t>‹N›</a:t>
            </a:fld>
            <a:endParaRPr lang="it-IT"/>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A3D80174-55D4-407B-AC14-39D4893C4CF8}" type="datetimeFigureOut">
              <a:rPr lang="it-IT"/>
              <a:pPr>
                <a:defRPr/>
              </a:pPr>
              <a:t>04/12/2013</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29D5BEF4-B121-4686-BE1C-806AC2F9AB66}"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BBA34803-92D9-47F0-9735-E57A84C4EAD1}" type="slidenum">
              <a:rPr lang="it-IT"/>
              <a:pPr>
                <a:defRPr/>
              </a:pPr>
              <a:t>‹N›</a:t>
            </a:fld>
            <a:endParaRPr lang="it-IT"/>
          </a:p>
        </p:txBody>
      </p:sp>
    </p:spTree>
  </p:cSld>
  <p:clrMapOvr>
    <a:masterClrMapping/>
  </p:clrMapOvr>
  <p:transition spd="med">
    <p:dissolv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1DB412FB-F7D2-45DF-A7D1-E7E48459175C}" type="datetimeFigureOut">
              <a:rPr lang="it-IT"/>
              <a:pPr>
                <a:defRPr/>
              </a:pPr>
              <a:t>04/12/2013</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93345DFD-1645-4DC3-A071-97B86B0412C5}" type="slidenum">
              <a:rPr lang="it-IT"/>
              <a:pPr>
                <a:defRPr/>
              </a:pPr>
              <a:t>‹N›</a:t>
            </a:fld>
            <a:endParaRPr lang="it-IT"/>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67CC41EF-66BD-44FF-92F6-92C775EB9E0E}" type="datetimeFigureOut">
              <a:rPr lang="it-IT"/>
              <a:pPr>
                <a:defRPr/>
              </a:pPr>
              <a:t>04/12/2013</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043344DE-30A3-47E7-9D0D-8DCF8E38F83C}" type="slidenum">
              <a:rPr lang="it-IT"/>
              <a:pPr>
                <a:defRPr/>
              </a:pPr>
              <a:t>‹N›</a:t>
            </a:fld>
            <a:endParaRPr lang="it-IT"/>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B7C9195-9120-42F4-9FFC-C704E612C376}" type="datetimeFigureOut">
              <a:rPr lang="it-IT"/>
              <a:pPr>
                <a:defRPr/>
              </a:pPr>
              <a:t>04/12/2013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29E9E6D-44BE-47D5-98F6-958ED1D7C7DC}" type="slidenum">
              <a:rPr lang="it-IT"/>
              <a:pPr>
                <a:defRPr/>
              </a:pPr>
              <a:t>‹N›</a:t>
            </a:fld>
            <a:endParaRPr lang="it-IT"/>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69AF1FA7-DCA7-4DF6-A341-1D7FBA7FAC3E}" type="datetimeFigureOut">
              <a:rPr lang="it-IT"/>
              <a:pPr>
                <a:defRPr/>
              </a:pPr>
              <a:t>04/12/2013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1ADCCAC-DEF7-49A9-A409-B1A8C02BE09C}" type="slidenum">
              <a:rPr lang="it-IT"/>
              <a:pPr>
                <a:defRPr/>
              </a:pPr>
              <a:t>‹N›</a:t>
            </a:fld>
            <a:endParaRPr lang="it-IT"/>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D299EFC-A575-448C-84D9-A989960D68D1}" type="datetimeFigureOut">
              <a:rPr lang="it-IT"/>
              <a:pPr>
                <a:defRPr/>
              </a:pPr>
              <a:t>04/12/2013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192AA06-FAF6-4D88-B944-26471F54147E}" type="slidenum">
              <a:rPr lang="it-IT"/>
              <a:pPr>
                <a:defRPr/>
              </a:pPr>
              <a:t>‹N›</a:t>
            </a:fld>
            <a:endParaRPr lang="it-IT"/>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98C8250-3DA8-41DD-A312-5E819654EBDE}" type="datetimeFigureOut">
              <a:rPr lang="it-IT"/>
              <a:pPr>
                <a:defRPr/>
              </a:pPr>
              <a:t>04/12/2013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2565F84-F6C8-409D-A1A7-11CB626F9754}" type="slidenum">
              <a:rPr lang="it-IT"/>
              <a:pPr>
                <a:defRPr/>
              </a:pPr>
              <a:t>‹N›</a:t>
            </a:fld>
            <a:endParaRPr lang="it-IT"/>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A2B21658-9247-4418-93CD-0348C6C93D78}" type="datetimeFigureOut">
              <a:rPr lang="it-IT"/>
              <a:pPr>
                <a:defRPr/>
              </a:pPr>
              <a:t>04/12/2013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A0F440E-F350-4B10-88A4-56D56EB3B5FB}" type="slidenum">
              <a:rPr lang="it-IT"/>
              <a:pPr>
                <a:defRPr/>
              </a:pPr>
              <a:t>‹N›</a:t>
            </a:fld>
            <a:endParaRPr lang="it-IT"/>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E259836-45B3-4D65-908B-C87E7D676FDA}" type="datetimeFigureOut">
              <a:rPr lang="it-IT"/>
              <a:pPr>
                <a:defRPr/>
              </a:pPr>
              <a:t>04/12/2013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7AB504B-2505-41A4-B96F-C79E3B9FB477}" type="slidenum">
              <a:rPr lang="it-IT"/>
              <a:pPr>
                <a:defRPr/>
              </a:pPr>
              <a:t>‹N›</a:t>
            </a:fld>
            <a:endParaRPr lang="it-IT"/>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5B80E3EB-2963-4D8C-A1CD-59461B452734}" type="datetimeFigureOut">
              <a:rPr lang="it-IT"/>
              <a:pPr>
                <a:defRPr/>
              </a:pPr>
              <a:t>04/12/2013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0A534CF-F326-47D6-A4A9-CB49B72B71D9}" type="slidenum">
              <a:rPr lang="it-IT"/>
              <a:pPr>
                <a:defRPr/>
              </a:pPr>
              <a:t>‹N›</a:t>
            </a:fld>
            <a:endParaRPr lang="it-IT"/>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9EBBB50B-1EEF-4A9F-ABF3-25EA138B3552}" type="datetimeFigureOut">
              <a:rPr lang="it-IT"/>
              <a:pPr>
                <a:defRPr/>
              </a:pPr>
              <a:t>04/12/2013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540312E-6E64-4CD2-B62C-735AF7506065}"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5D3ACB6B-CC04-4018-A32D-D7931814AF1B}" type="slidenum">
              <a:rPr lang="it-IT"/>
              <a:pPr>
                <a:defRPr/>
              </a:pPr>
              <a:t>‹N›</a:t>
            </a:fld>
            <a:endParaRPr lang="it-IT"/>
          </a:p>
        </p:txBody>
      </p:sp>
    </p:spTree>
  </p:cSld>
  <p:clrMapOvr>
    <a:masterClrMapping/>
  </p:clrMapOvr>
  <p:transition spd="med">
    <p:dissolv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4102CF46-7900-4456-BC39-11571FAE2A54}" type="datetimeFigureOut">
              <a:rPr lang="it-IT"/>
              <a:pPr>
                <a:defRPr/>
              </a:pPr>
              <a:t>04/12/2013</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41E44A28-340A-4243-AFC5-10FBF1EABDE3}" type="slidenum">
              <a:rPr lang="it-IT"/>
              <a:pPr>
                <a:defRPr/>
              </a:pPr>
              <a:t>‹N›</a:t>
            </a:fld>
            <a:endParaRPr lang="it-IT"/>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364F1718-382B-4210-B817-85284CF00E0A}" type="datetimeFigureOut">
              <a:rPr lang="it-IT"/>
              <a:pPr>
                <a:defRPr/>
              </a:pPr>
              <a:t>04/12/2013</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17CE3E2D-E3FC-421C-A2CE-CFEB3E6A3517}" type="slidenum">
              <a:rPr lang="it-IT"/>
              <a:pPr>
                <a:defRPr/>
              </a:pPr>
              <a:t>‹N›</a:t>
            </a:fld>
            <a:endParaRPr lang="it-IT"/>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A36C353C-6562-4938-B8C9-A33703D620B2}" type="datetimeFigureOut">
              <a:rPr lang="it-IT"/>
              <a:pPr>
                <a:defRPr/>
              </a:pPr>
              <a:t>04/12/2013</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850026E8-981E-4587-8C9C-0FA1B944BC2A}" type="slidenum">
              <a:rPr lang="it-IT"/>
              <a:pPr>
                <a:defRPr/>
              </a:pPr>
              <a:t>‹N›</a:t>
            </a:fld>
            <a:endParaRPr lang="it-IT"/>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C247225-484A-4EB6-BCB6-DD3C0477C91F}" type="datetimeFigureOut">
              <a:rPr lang="it-IT"/>
              <a:pPr>
                <a:defRPr/>
              </a:pPr>
              <a:t>04/12/2013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802D8FF1-C088-4B94-B14C-6716D5F1CB84}" type="slidenum">
              <a:rPr lang="it-IT"/>
              <a:pPr>
                <a:defRPr/>
              </a:pPr>
              <a:t>‹N›</a:t>
            </a:fld>
            <a:endParaRPr lang="it-IT"/>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B9D45FD-0AA8-4555-B174-D23FAA0B7F5B}" type="datetimeFigureOut">
              <a:rPr lang="it-IT"/>
              <a:pPr>
                <a:defRPr/>
              </a:pPr>
              <a:t>04/12/2013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A931CBF-EF9A-4CD2-9817-5476BDE4AA42}" type="slidenum">
              <a:rPr lang="it-IT"/>
              <a:pPr>
                <a:defRPr/>
              </a:pPr>
              <a:t>‹N›</a:t>
            </a:fld>
            <a:endParaRPr lang="it-IT"/>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BFD1EE8-1E55-43B3-AE1E-6FCD48F2073F}" type="datetimeFigureOut">
              <a:rPr lang="it-IT"/>
              <a:pPr>
                <a:defRPr/>
              </a:pPr>
              <a:t>04/12/2013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AF3858C-A484-4A3D-8FFF-58C015BCB7D9}" type="slidenum">
              <a:rPr lang="it-IT"/>
              <a:pPr>
                <a:defRPr/>
              </a:pPr>
              <a:t>‹N›</a:t>
            </a:fld>
            <a:endParaRPr lang="it-IT"/>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CF9111A-56E0-4A7E-B280-6BB94876E534}" type="datetimeFigureOut">
              <a:rPr lang="it-IT"/>
              <a:pPr>
                <a:defRPr/>
              </a:pPr>
              <a:t>04/12/2013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A1992DF-E2D8-4E17-81C3-ED6E61C09036}" type="slidenum">
              <a:rPr lang="it-IT"/>
              <a:pPr>
                <a:defRPr/>
              </a:pPr>
              <a:t>‹N›</a:t>
            </a:fld>
            <a:endParaRPr lang="it-IT"/>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bg>
      <p:bgRef idx="1002">
        <a:schemeClr val="bg2"/>
      </p:bgRef>
    </p:bg>
    <p:spTree>
      <p:nvGrpSpPr>
        <p:cNvPr id="1" name=""/>
        <p:cNvGrpSpPr/>
        <p:nvPr/>
      </p:nvGrpSpPr>
      <p:grpSpPr>
        <a:xfrm>
          <a:off x="0" y="0"/>
          <a:ext cx="0" cy="0"/>
          <a:chOff x="0" y="0"/>
          <a:chExt cx="0" cy="0"/>
        </a:xfrm>
      </p:grpSpPr>
      <p:sp>
        <p:nvSpPr>
          <p:cNvPr id="9" name="Titolo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it-IT" smtClean="0"/>
              <a:t>Fare clic per modificare lo stile del titolo</a:t>
            </a:r>
            <a:endParaRPr lang="en-US"/>
          </a:p>
        </p:txBody>
      </p:sp>
      <p:sp>
        <p:nvSpPr>
          <p:cNvPr id="17" name="Sottotitolo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it-IT" smtClean="0"/>
              <a:t>Fare clic per modificare lo stile del sottotitolo dello schema</a:t>
            </a:r>
            <a:endParaRPr lang="en-US"/>
          </a:p>
        </p:txBody>
      </p:sp>
      <p:sp>
        <p:nvSpPr>
          <p:cNvPr id="4" name="Segnaposto data 29"/>
          <p:cNvSpPr>
            <a:spLocks noGrp="1"/>
          </p:cNvSpPr>
          <p:nvPr>
            <p:ph type="dt" sz="half" idx="10"/>
          </p:nvPr>
        </p:nvSpPr>
        <p:spPr/>
        <p:txBody>
          <a:bodyPr/>
          <a:lstStyle>
            <a:lvl1pPr>
              <a:defRPr/>
            </a:lvl1pPr>
          </a:lstStyle>
          <a:p>
            <a:pPr>
              <a:defRPr/>
            </a:pPr>
            <a:endParaRPr lang="it-IT"/>
          </a:p>
        </p:txBody>
      </p:sp>
      <p:sp>
        <p:nvSpPr>
          <p:cNvPr id="5" name="Segnaposto piè di pagina 18"/>
          <p:cNvSpPr>
            <a:spLocks noGrp="1"/>
          </p:cNvSpPr>
          <p:nvPr>
            <p:ph type="ftr" sz="quarter" idx="11"/>
          </p:nvPr>
        </p:nvSpPr>
        <p:spPr/>
        <p:txBody>
          <a:bodyPr/>
          <a:lstStyle>
            <a:lvl1pPr>
              <a:defRPr/>
            </a:lvl1pPr>
          </a:lstStyle>
          <a:p>
            <a:pPr>
              <a:defRPr/>
            </a:pPr>
            <a:endParaRPr lang="it-IT"/>
          </a:p>
        </p:txBody>
      </p:sp>
      <p:sp>
        <p:nvSpPr>
          <p:cNvPr id="6" name="Segnaposto numero diapositiva 26"/>
          <p:cNvSpPr>
            <a:spLocks noGrp="1"/>
          </p:cNvSpPr>
          <p:nvPr>
            <p:ph type="sldNum" sz="quarter" idx="12"/>
          </p:nvPr>
        </p:nvSpPr>
        <p:spPr/>
        <p:txBody>
          <a:bodyPr/>
          <a:lstStyle>
            <a:lvl1pPr>
              <a:defRPr/>
            </a:lvl1pPr>
          </a:lstStyle>
          <a:p>
            <a:pPr>
              <a:defRPr/>
            </a:pPr>
            <a:fld id="{67BE0219-F1C7-46D1-AA6A-492A313D976D}" type="slidenum">
              <a:rPr lang="it-IT"/>
              <a:pPr>
                <a:defRPr/>
              </a:pPr>
              <a:t>‹N›</a:t>
            </a:fld>
            <a:endParaRPr lang="it-IT"/>
          </a:p>
        </p:txBody>
      </p:sp>
    </p:spTree>
  </p:cSld>
  <p:clrMapOvr>
    <a:overrideClrMapping bg1="dk1" tx1="lt1" bg2="dk2" tx2="lt2" accent1="accent1" accent2="accent2" accent3="accent3" accent4="accent4" accent5="accent5" accent6="accent6" hlink="hlink" folHlink="folHlink"/>
  </p:clrMapOvr>
  <p:transition spd="med">
    <p:dissolv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9"/>
          <p:cNvSpPr>
            <a:spLocks noGrp="1"/>
          </p:cNvSpPr>
          <p:nvPr>
            <p:ph type="dt" sz="half" idx="10"/>
          </p:nvPr>
        </p:nvSpPr>
        <p:spPr/>
        <p:txBody>
          <a:bodyPr/>
          <a:lstStyle>
            <a:lvl1pPr>
              <a:defRPr/>
            </a:lvl1pPr>
          </a:lstStyle>
          <a:p>
            <a:pPr>
              <a:defRPr/>
            </a:pPr>
            <a:endParaRPr lang="it-IT"/>
          </a:p>
        </p:txBody>
      </p:sp>
      <p:sp>
        <p:nvSpPr>
          <p:cNvPr id="5" name="Segnaposto piè di pagina 21"/>
          <p:cNvSpPr>
            <a:spLocks noGrp="1"/>
          </p:cNvSpPr>
          <p:nvPr>
            <p:ph type="ftr" sz="quarter" idx="11"/>
          </p:nvPr>
        </p:nvSpPr>
        <p:spPr/>
        <p:txBody>
          <a:bodyPr/>
          <a:lstStyle>
            <a:lvl1pPr>
              <a:defRPr/>
            </a:lvl1pPr>
          </a:lstStyle>
          <a:p>
            <a:pPr>
              <a:defRPr/>
            </a:pPr>
            <a:endParaRPr lang="it-IT"/>
          </a:p>
        </p:txBody>
      </p:sp>
      <p:sp>
        <p:nvSpPr>
          <p:cNvPr id="6" name="Segnaposto numero diapositiva 17"/>
          <p:cNvSpPr>
            <a:spLocks noGrp="1"/>
          </p:cNvSpPr>
          <p:nvPr>
            <p:ph type="sldNum" sz="quarter" idx="12"/>
          </p:nvPr>
        </p:nvSpPr>
        <p:spPr/>
        <p:txBody>
          <a:bodyPr/>
          <a:lstStyle>
            <a:lvl1pPr>
              <a:defRPr/>
            </a:lvl1pPr>
          </a:lstStyle>
          <a:p>
            <a:pPr>
              <a:defRPr/>
            </a:pPr>
            <a:fld id="{59423A10-5251-48D7-A18F-7F93344E9FB7}" type="slidenum">
              <a:rPr lang="it-IT"/>
              <a:pPr>
                <a:defRPr/>
              </a:pPr>
              <a:t>‹N›</a:t>
            </a:fld>
            <a:endParaRPr lang="it-IT"/>
          </a:p>
        </p:txBody>
      </p:sp>
    </p:spTree>
  </p:cSld>
  <p:clrMapOvr>
    <a:masterClrMapping/>
  </p:clrMapOvr>
  <p:transition spd="med">
    <p:dissolv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2">
        <a:schemeClr val="bg2"/>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D9DB26D-AF51-4F54-B9FC-FC20E75C7809}" type="slidenum">
              <a:rPr lang="it-IT"/>
              <a:pPr>
                <a:defRPr/>
              </a:pPr>
              <a:t>‹N›</a:t>
            </a:fld>
            <a:endParaRPr lang="it-IT"/>
          </a:p>
        </p:txBody>
      </p:sp>
    </p:spTree>
  </p:cSld>
  <p:clrMapOvr>
    <a:overrideClrMapping bg1="dk1" tx1="lt1" bg2="dk2" tx2="lt2" accent1="accent1" accent2="accent2" accent3="accent3" accent4="accent4" accent5="accent5" accent6="accent6" hlink="hlink" folHlink="folHlink"/>
  </p:clrMapOvr>
  <p:transition spd="med">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1DABDB14-6F9E-43B0-87F1-40001C98F053}" type="slidenum">
              <a:rPr lang="it-IT"/>
              <a:pPr>
                <a:defRPr/>
              </a:pPr>
              <a:t>‹N›</a:t>
            </a:fld>
            <a:endParaRPr lang="it-IT"/>
          </a:p>
        </p:txBody>
      </p:sp>
    </p:spTree>
  </p:cSld>
  <p:clrMapOvr>
    <a:masterClrMapping/>
  </p:clrMapOvr>
  <p:transition spd="med">
    <p:dissolv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9"/>
          <p:cNvSpPr>
            <a:spLocks noGrp="1"/>
          </p:cNvSpPr>
          <p:nvPr>
            <p:ph type="dt" sz="half" idx="10"/>
          </p:nvPr>
        </p:nvSpPr>
        <p:spPr/>
        <p:txBody>
          <a:bodyPr/>
          <a:lstStyle>
            <a:lvl1pPr>
              <a:defRPr/>
            </a:lvl1pPr>
          </a:lstStyle>
          <a:p>
            <a:pPr>
              <a:defRPr/>
            </a:pPr>
            <a:endParaRPr lang="it-IT"/>
          </a:p>
        </p:txBody>
      </p:sp>
      <p:sp>
        <p:nvSpPr>
          <p:cNvPr id="6" name="Segnaposto piè di pagina 21"/>
          <p:cNvSpPr>
            <a:spLocks noGrp="1"/>
          </p:cNvSpPr>
          <p:nvPr>
            <p:ph type="ftr" sz="quarter" idx="11"/>
          </p:nvPr>
        </p:nvSpPr>
        <p:spPr/>
        <p:txBody>
          <a:bodyPr/>
          <a:lstStyle>
            <a:lvl1pPr>
              <a:defRPr/>
            </a:lvl1pPr>
          </a:lstStyle>
          <a:p>
            <a:pPr>
              <a:defRPr/>
            </a:pPr>
            <a:endParaRPr lang="it-IT"/>
          </a:p>
        </p:txBody>
      </p:sp>
      <p:sp>
        <p:nvSpPr>
          <p:cNvPr id="7" name="Segnaposto numero diapositiva 17"/>
          <p:cNvSpPr>
            <a:spLocks noGrp="1"/>
          </p:cNvSpPr>
          <p:nvPr>
            <p:ph type="sldNum" sz="quarter" idx="12"/>
          </p:nvPr>
        </p:nvSpPr>
        <p:spPr/>
        <p:txBody>
          <a:bodyPr/>
          <a:lstStyle>
            <a:lvl1pPr>
              <a:defRPr/>
            </a:lvl1pPr>
          </a:lstStyle>
          <a:p>
            <a:pPr>
              <a:defRPr/>
            </a:pPr>
            <a:fld id="{5F1EC75E-CFCF-4463-B3E7-E4BE25CA544C}" type="slidenum">
              <a:rPr lang="it-IT"/>
              <a:pPr>
                <a:defRPr/>
              </a:pPr>
              <a:t>‹N›</a:t>
            </a:fld>
            <a:endParaRPr lang="it-IT"/>
          </a:p>
        </p:txBody>
      </p:sp>
    </p:spTree>
  </p:cSld>
  <p:clrMapOvr>
    <a:masterClrMapping/>
  </p:clrMapOvr>
  <p:transition spd="med">
    <p:dissolv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it-IT" smtClean="0"/>
              <a:t>Fare clic per modificare stili del testo dello schema</a:t>
            </a:r>
          </a:p>
        </p:txBody>
      </p:sp>
      <p:sp>
        <p:nvSpPr>
          <p:cNvPr id="4" name="Segnaposto testo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it-IT" smtClean="0"/>
              <a:t>Fare clic per modificare stili del testo dello schema</a:t>
            </a:r>
          </a:p>
        </p:txBody>
      </p:sp>
      <p:sp>
        <p:nvSpPr>
          <p:cNvPr id="5" name="Segnaposto contenuto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contenuto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9"/>
          <p:cNvSpPr>
            <a:spLocks noGrp="1"/>
          </p:cNvSpPr>
          <p:nvPr>
            <p:ph type="dt" sz="half" idx="10"/>
          </p:nvPr>
        </p:nvSpPr>
        <p:spPr/>
        <p:txBody>
          <a:bodyPr/>
          <a:lstStyle>
            <a:lvl1pPr>
              <a:defRPr/>
            </a:lvl1pPr>
          </a:lstStyle>
          <a:p>
            <a:pPr>
              <a:defRPr/>
            </a:pPr>
            <a:endParaRPr lang="it-IT"/>
          </a:p>
        </p:txBody>
      </p:sp>
      <p:sp>
        <p:nvSpPr>
          <p:cNvPr id="8" name="Segnaposto piè di pagina 21"/>
          <p:cNvSpPr>
            <a:spLocks noGrp="1"/>
          </p:cNvSpPr>
          <p:nvPr>
            <p:ph type="ftr" sz="quarter" idx="11"/>
          </p:nvPr>
        </p:nvSpPr>
        <p:spPr/>
        <p:txBody>
          <a:bodyPr/>
          <a:lstStyle>
            <a:lvl1pPr>
              <a:defRPr/>
            </a:lvl1pPr>
          </a:lstStyle>
          <a:p>
            <a:pPr>
              <a:defRPr/>
            </a:pPr>
            <a:endParaRPr lang="it-IT"/>
          </a:p>
        </p:txBody>
      </p:sp>
      <p:sp>
        <p:nvSpPr>
          <p:cNvPr id="9" name="Segnaposto numero diapositiva 17"/>
          <p:cNvSpPr>
            <a:spLocks noGrp="1"/>
          </p:cNvSpPr>
          <p:nvPr>
            <p:ph type="sldNum" sz="quarter" idx="12"/>
          </p:nvPr>
        </p:nvSpPr>
        <p:spPr/>
        <p:txBody>
          <a:bodyPr/>
          <a:lstStyle>
            <a:lvl1pPr>
              <a:defRPr/>
            </a:lvl1pPr>
          </a:lstStyle>
          <a:p>
            <a:pPr>
              <a:defRPr/>
            </a:pPr>
            <a:fld id="{F34AF76C-3BA5-4016-AB58-8C8C353F6DC5}" type="slidenum">
              <a:rPr lang="it-IT"/>
              <a:pPr>
                <a:defRPr/>
              </a:pPr>
              <a:t>‹N›</a:t>
            </a:fld>
            <a:endParaRPr lang="it-IT"/>
          </a:p>
        </p:txBody>
      </p:sp>
    </p:spTree>
  </p:cSld>
  <p:clrMapOvr>
    <a:masterClrMapping/>
  </p:clrMapOvr>
  <p:transition spd="med">
    <p:dissolv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it-IT" smtClean="0"/>
              <a:t>Fare clic per modificare lo stile del titolo</a:t>
            </a:r>
            <a:endParaRPr lang="en-US"/>
          </a:p>
        </p:txBody>
      </p:sp>
      <p:sp>
        <p:nvSpPr>
          <p:cNvPr id="3" name="Segnaposto data 9"/>
          <p:cNvSpPr>
            <a:spLocks noGrp="1"/>
          </p:cNvSpPr>
          <p:nvPr>
            <p:ph type="dt" sz="half" idx="10"/>
          </p:nvPr>
        </p:nvSpPr>
        <p:spPr/>
        <p:txBody>
          <a:bodyPr/>
          <a:lstStyle>
            <a:lvl1pPr>
              <a:defRPr/>
            </a:lvl1pPr>
          </a:lstStyle>
          <a:p>
            <a:pPr>
              <a:defRPr/>
            </a:pPr>
            <a:endParaRPr lang="it-IT"/>
          </a:p>
        </p:txBody>
      </p:sp>
      <p:sp>
        <p:nvSpPr>
          <p:cNvPr id="4" name="Segnaposto piè di pagina 21"/>
          <p:cNvSpPr>
            <a:spLocks noGrp="1"/>
          </p:cNvSpPr>
          <p:nvPr>
            <p:ph type="ftr" sz="quarter" idx="11"/>
          </p:nvPr>
        </p:nvSpPr>
        <p:spPr/>
        <p:txBody>
          <a:bodyPr/>
          <a:lstStyle>
            <a:lvl1pPr>
              <a:defRPr/>
            </a:lvl1pPr>
          </a:lstStyle>
          <a:p>
            <a:pPr>
              <a:defRPr/>
            </a:pPr>
            <a:endParaRPr lang="it-IT"/>
          </a:p>
        </p:txBody>
      </p:sp>
      <p:sp>
        <p:nvSpPr>
          <p:cNvPr id="5" name="Segnaposto numero diapositiva 17"/>
          <p:cNvSpPr>
            <a:spLocks noGrp="1"/>
          </p:cNvSpPr>
          <p:nvPr>
            <p:ph type="sldNum" sz="quarter" idx="12"/>
          </p:nvPr>
        </p:nvSpPr>
        <p:spPr/>
        <p:txBody>
          <a:bodyPr/>
          <a:lstStyle>
            <a:lvl1pPr>
              <a:defRPr/>
            </a:lvl1pPr>
          </a:lstStyle>
          <a:p>
            <a:pPr>
              <a:defRPr/>
            </a:pPr>
            <a:fld id="{6E74E316-94B6-4654-B97A-A0A5031EBDC4}" type="slidenum">
              <a:rPr lang="it-IT"/>
              <a:pPr>
                <a:defRPr/>
              </a:pPr>
              <a:t>‹N›</a:t>
            </a:fld>
            <a:endParaRPr lang="it-IT"/>
          </a:p>
        </p:txBody>
      </p:sp>
    </p:spTree>
  </p:cSld>
  <p:clrMapOvr>
    <a:masterClrMapping/>
  </p:clrMapOvr>
  <p:transition spd="med">
    <p:dissolv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9"/>
          <p:cNvSpPr>
            <a:spLocks noGrp="1"/>
          </p:cNvSpPr>
          <p:nvPr>
            <p:ph type="dt" sz="half" idx="10"/>
          </p:nvPr>
        </p:nvSpPr>
        <p:spPr/>
        <p:txBody>
          <a:bodyPr/>
          <a:lstStyle>
            <a:lvl1pPr>
              <a:defRPr/>
            </a:lvl1pPr>
          </a:lstStyle>
          <a:p>
            <a:pPr>
              <a:defRPr/>
            </a:pPr>
            <a:endParaRPr lang="it-IT"/>
          </a:p>
        </p:txBody>
      </p:sp>
      <p:sp>
        <p:nvSpPr>
          <p:cNvPr id="3" name="Segnaposto piè di pagina 21"/>
          <p:cNvSpPr>
            <a:spLocks noGrp="1"/>
          </p:cNvSpPr>
          <p:nvPr>
            <p:ph type="ftr" sz="quarter" idx="11"/>
          </p:nvPr>
        </p:nvSpPr>
        <p:spPr/>
        <p:txBody>
          <a:bodyPr/>
          <a:lstStyle>
            <a:lvl1pPr>
              <a:defRPr/>
            </a:lvl1pPr>
          </a:lstStyle>
          <a:p>
            <a:pPr>
              <a:defRPr/>
            </a:pPr>
            <a:endParaRPr lang="it-IT"/>
          </a:p>
        </p:txBody>
      </p:sp>
      <p:sp>
        <p:nvSpPr>
          <p:cNvPr id="4" name="Segnaposto numero diapositiva 17"/>
          <p:cNvSpPr>
            <a:spLocks noGrp="1"/>
          </p:cNvSpPr>
          <p:nvPr>
            <p:ph type="sldNum" sz="quarter" idx="12"/>
          </p:nvPr>
        </p:nvSpPr>
        <p:spPr/>
        <p:txBody>
          <a:bodyPr/>
          <a:lstStyle>
            <a:lvl1pPr>
              <a:defRPr/>
            </a:lvl1pPr>
          </a:lstStyle>
          <a:p>
            <a:pPr>
              <a:defRPr/>
            </a:pPr>
            <a:fld id="{1284106A-28EA-4381-8A01-4E27932D222B}" type="slidenum">
              <a:rPr lang="it-IT"/>
              <a:pPr>
                <a:defRPr/>
              </a:pPr>
              <a:t>‹N›</a:t>
            </a:fld>
            <a:endParaRPr lang="it-IT"/>
          </a:p>
        </p:txBody>
      </p:sp>
    </p:spTree>
  </p:cSld>
  <p:clrMapOvr>
    <a:masterClrMapping/>
  </p:clrMapOvr>
  <p:transition spd="med">
    <p:dissolv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it-IT" smtClean="0"/>
              <a:t>Fare clic per modificare lo stile del titolo</a:t>
            </a:r>
            <a:endParaRPr lang="en-US"/>
          </a:p>
        </p:txBody>
      </p:sp>
      <p:sp>
        <p:nvSpPr>
          <p:cNvPr id="3" name="Segnaposto testo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it-IT" smtClean="0"/>
              <a:t>Fare clic per modificare stili del testo dello schema</a:t>
            </a:r>
          </a:p>
        </p:txBody>
      </p:sp>
      <p:sp>
        <p:nvSpPr>
          <p:cNvPr id="4" name="Segnaposto contenuto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9"/>
          <p:cNvSpPr>
            <a:spLocks noGrp="1"/>
          </p:cNvSpPr>
          <p:nvPr>
            <p:ph type="dt" sz="half" idx="10"/>
          </p:nvPr>
        </p:nvSpPr>
        <p:spPr/>
        <p:txBody>
          <a:bodyPr/>
          <a:lstStyle>
            <a:lvl1pPr>
              <a:defRPr/>
            </a:lvl1pPr>
          </a:lstStyle>
          <a:p>
            <a:pPr>
              <a:defRPr/>
            </a:pPr>
            <a:endParaRPr lang="it-IT"/>
          </a:p>
        </p:txBody>
      </p:sp>
      <p:sp>
        <p:nvSpPr>
          <p:cNvPr id="6" name="Segnaposto piè di pagina 21"/>
          <p:cNvSpPr>
            <a:spLocks noGrp="1"/>
          </p:cNvSpPr>
          <p:nvPr>
            <p:ph type="ftr" sz="quarter" idx="11"/>
          </p:nvPr>
        </p:nvSpPr>
        <p:spPr/>
        <p:txBody>
          <a:bodyPr/>
          <a:lstStyle>
            <a:lvl1pPr>
              <a:defRPr/>
            </a:lvl1pPr>
          </a:lstStyle>
          <a:p>
            <a:pPr>
              <a:defRPr/>
            </a:pPr>
            <a:endParaRPr lang="it-IT"/>
          </a:p>
        </p:txBody>
      </p:sp>
      <p:sp>
        <p:nvSpPr>
          <p:cNvPr id="7" name="Segnaposto numero diapositiva 17"/>
          <p:cNvSpPr>
            <a:spLocks noGrp="1"/>
          </p:cNvSpPr>
          <p:nvPr>
            <p:ph type="sldNum" sz="quarter" idx="12"/>
          </p:nvPr>
        </p:nvSpPr>
        <p:spPr/>
        <p:txBody>
          <a:bodyPr/>
          <a:lstStyle>
            <a:lvl1pPr>
              <a:defRPr/>
            </a:lvl1pPr>
          </a:lstStyle>
          <a:p>
            <a:pPr>
              <a:defRPr/>
            </a:pPr>
            <a:fld id="{186E75E9-451C-4E89-9E8C-B042D46E956B}" type="slidenum">
              <a:rPr lang="it-IT"/>
              <a:pPr>
                <a:defRPr/>
              </a:pPr>
              <a:t>‹N›</a:t>
            </a:fld>
            <a:endParaRPr lang="it-IT"/>
          </a:p>
        </p:txBody>
      </p:sp>
    </p:spTree>
  </p:cSld>
  <p:clrMapOvr>
    <a:masterClrMapping/>
  </p:clrMapOvr>
  <p:transition spd="med">
    <p:dissolv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5" name="Ritaglia e arrotonda singolo angolo rettangolo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riangolo rettangolo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igura a mano libera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8" name="Figura a mano libera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2" name="Titolo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it-IT" smtClean="0"/>
              <a:t>Fare clic per modificare lo stile del titolo</a:t>
            </a:r>
            <a:endParaRPr lang="en-US"/>
          </a:p>
        </p:txBody>
      </p:sp>
      <p:sp>
        <p:nvSpPr>
          <p:cNvPr id="4" name="Segnaposto testo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it-IT" smtClean="0"/>
              <a:t>Fare clic per modificare stili del testo dello schema</a:t>
            </a:r>
          </a:p>
        </p:txBody>
      </p:sp>
      <p:sp>
        <p:nvSpPr>
          <p:cNvPr id="3" name="Segnaposto immagin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it-IT" noProof="0" smtClean="0"/>
              <a:t>Fare clic sull'icona per inserire un'immagine</a:t>
            </a:r>
            <a:endParaRPr lang="en-US" noProof="0" dirty="0"/>
          </a:p>
        </p:txBody>
      </p:sp>
      <p:sp>
        <p:nvSpPr>
          <p:cNvPr id="9" name="Segnaposto data 4"/>
          <p:cNvSpPr>
            <a:spLocks noGrp="1"/>
          </p:cNvSpPr>
          <p:nvPr>
            <p:ph type="dt" sz="half" idx="10"/>
          </p:nvPr>
        </p:nvSpPr>
        <p:spPr/>
        <p:txBody>
          <a:bodyPr/>
          <a:lstStyle>
            <a:lvl1pPr>
              <a:defRPr/>
            </a:lvl1pPr>
          </a:lstStyle>
          <a:p>
            <a:pPr>
              <a:defRPr/>
            </a:pPr>
            <a:endParaRPr lang="it-IT"/>
          </a:p>
        </p:txBody>
      </p:sp>
      <p:sp>
        <p:nvSpPr>
          <p:cNvPr id="10" name="Segnaposto piè di pagina 5"/>
          <p:cNvSpPr>
            <a:spLocks noGrp="1"/>
          </p:cNvSpPr>
          <p:nvPr>
            <p:ph type="ftr" sz="quarter" idx="11"/>
          </p:nvPr>
        </p:nvSpPr>
        <p:spPr/>
        <p:txBody>
          <a:bodyPr/>
          <a:lstStyle>
            <a:lvl1pPr>
              <a:defRPr/>
            </a:lvl1pPr>
          </a:lstStyle>
          <a:p>
            <a:pPr>
              <a:defRPr/>
            </a:pPr>
            <a:endParaRPr lang="it-IT"/>
          </a:p>
        </p:txBody>
      </p:sp>
      <p:sp>
        <p:nvSpPr>
          <p:cNvPr id="11" name="Segnaposto numero diapositiva 6"/>
          <p:cNvSpPr>
            <a:spLocks noGrp="1"/>
          </p:cNvSpPr>
          <p:nvPr>
            <p:ph type="sldNum" sz="quarter" idx="12"/>
          </p:nvPr>
        </p:nvSpPr>
        <p:spPr>
          <a:xfrm>
            <a:off x="8077200" y="6356350"/>
            <a:ext cx="609600" cy="365125"/>
          </a:xfrm>
        </p:spPr>
        <p:txBody>
          <a:bodyPr/>
          <a:lstStyle>
            <a:lvl1pPr>
              <a:defRPr/>
            </a:lvl1pPr>
          </a:lstStyle>
          <a:p>
            <a:pPr>
              <a:defRPr/>
            </a:pPr>
            <a:fld id="{5C40B6E4-6C5D-44B4-9BE0-D8CCDA2A90FF}" type="slidenum">
              <a:rPr lang="it-IT"/>
              <a:pPr>
                <a:defRPr/>
              </a:pPr>
              <a:t>‹N›</a:t>
            </a:fld>
            <a:endParaRPr lang="it-IT"/>
          </a:p>
        </p:txBody>
      </p:sp>
    </p:spTree>
  </p:cSld>
  <p:clrMapOvr>
    <a:masterClrMapping/>
  </p:clrMapOvr>
  <p:transition spd="med">
    <p:dissolv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9"/>
          <p:cNvSpPr>
            <a:spLocks noGrp="1"/>
          </p:cNvSpPr>
          <p:nvPr>
            <p:ph type="dt" sz="half" idx="10"/>
          </p:nvPr>
        </p:nvSpPr>
        <p:spPr/>
        <p:txBody>
          <a:bodyPr/>
          <a:lstStyle>
            <a:lvl1pPr>
              <a:defRPr/>
            </a:lvl1pPr>
          </a:lstStyle>
          <a:p>
            <a:pPr>
              <a:defRPr/>
            </a:pPr>
            <a:endParaRPr lang="it-IT"/>
          </a:p>
        </p:txBody>
      </p:sp>
      <p:sp>
        <p:nvSpPr>
          <p:cNvPr id="5" name="Segnaposto piè di pagina 21"/>
          <p:cNvSpPr>
            <a:spLocks noGrp="1"/>
          </p:cNvSpPr>
          <p:nvPr>
            <p:ph type="ftr" sz="quarter" idx="11"/>
          </p:nvPr>
        </p:nvSpPr>
        <p:spPr/>
        <p:txBody>
          <a:bodyPr/>
          <a:lstStyle>
            <a:lvl1pPr>
              <a:defRPr/>
            </a:lvl1pPr>
          </a:lstStyle>
          <a:p>
            <a:pPr>
              <a:defRPr/>
            </a:pPr>
            <a:endParaRPr lang="it-IT"/>
          </a:p>
        </p:txBody>
      </p:sp>
      <p:sp>
        <p:nvSpPr>
          <p:cNvPr id="6" name="Segnaposto numero diapositiva 17"/>
          <p:cNvSpPr>
            <a:spLocks noGrp="1"/>
          </p:cNvSpPr>
          <p:nvPr>
            <p:ph type="sldNum" sz="quarter" idx="12"/>
          </p:nvPr>
        </p:nvSpPr>
        <p:spPr/>
        <p:txBody>
          <a:bodyPr/>
          <a:lstStyle>
            <a:lvl1pPr>
              <a:defRPr/>
            </a:lvl1pPr>
          </a:lstStyle>
          <a:p>
            <a:pPr>
              <a:defRPr/>
            </a:pPr>
            <a:fld id="{E459C748-E54D-4D15-B348-20F3B2F80764}" type="slidenum">
              <a:rPr lang="it-IT"/>
              <a:pPr>
                <a:defRPr/>
              </a:pPr>
              <a:t>‹N›</a:t>
            </a:fld>
            <a:endParaRPr lang="it-IT"/>
          </a:p>
        </p:txBody>
      </p:sp>
    </p:spTree>
  </p:cSld>
  <p:clrMapOvr>
    <a:masterClrMapping/>
  </p:clrMapOvr>
  <p:transition spd="med">
    <p:dissolv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914401"/>
            <a:ext cx="2057400" cy="5211763"/>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914401"/>
            <a:ext cx="6019800" cy="5211763"/>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9"/>
          <p:cNvSpPr>
            <a:spLocks noGrp="1"/>
          </p:cNvSpPr>
          <p:nvPr>
            <p:ph type="dt" sz="half" idx="10"/>
          </p:nvPr>
        </p:nvSpPr>
        <p:spPr/>
        <p:txBody>
          <a:bodyPr/>
          <a:lstStyle>
            <a:lvl1pPr>
              <a:defRPr/>
            </a:lvl1pPr>
          </a:lstStyle>
          <a:p>
            <a:pPr>
              <a:defRPr/>
            </a:pPr>
            <a:endParaRPr lang="it-IT"/>
          </a:p>
        </p:txBody>
      </p:sp>
      <p:sp>
        <p:nvSpPr>
          <p:cNvPr id="5" name="Segnaposto piè di pagina 21"/>
          <p:cNvSpPr>
            <a:spLocks noGrp="1"/>
          </p:cNvSpPr>
          <p:nvPr>
            <p:ph type="ftr" sz="quarter" idx="11"/>
          </p:nvPr>
        </p:nvSpPr>
        <p:spPr/>
        <p:txBody>
          <a:bodyPr/>
          <a:lstStyle>
            <a:lvl1pPr>
              <a:defRPr/>
            </a:lvl1pPr>
          </a:lstStyle>
          <a:p>
            <a:pPr>
              <a:defRPr/>
            </a:pPr>
            <a:endParaRPr lang="it-IT"/>
          </a:p>
        </p:txBody>
      </p:sp>
      <p:sp>
        <p:nvSpPr>
          <p:cNvPr id="6" name="Segnaposto numero diapositiva 17"/>
          <p:cNvSpPr>
            <a:spLocks noGrp="1"/>
          </p:cNvSpPr>
          <p:nvPr>
            <p:ph type="sldNum" sz="quarter" idx="12"/>
          </p:nvPr>
        </p:nvSpPr>
        <p:spPr/>
        <p:txBody>
          <a:bodyPr/>
          <a:lstStyle>
            <a:lvl1pPr>
              <a:defRPr/>
            </a:lvl1pPr>
          </a:lstStyle>
          <a:p>
            <a:pPr>
              <a:defRPr/>
            </a:pPr>
            <a:fld id="{594A1F7C-9BA0-4C82-9742-2A4247973A0B}" type="slidenum">
              <a:rPr lang="it-IT"/>
              <a:pPr>
                <a:defRPr/>
              </a:pPr>
              <a:t>‹N›</a:t>
            </a:fld>
            <a:endParaRPr lang="it-IT"/>
          </a:p>
        </p:txBody>
      </p:sp>
    </p:spTree>
  </p:cSld>
  <p:clrMapOvr>
    <a:masterClrMapping/>
  </p:clrMapOvr>
  <p:transition spd="med">
    <p:dissolv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5CBE9808-5FF4-4360-A33A-094543AD9655}" type="datetimeFigureOut">
              <a:rPr lang="it-IT"/>
              <a:pPr>
                <a:defRPr/>
              </a:pPr>
              <a:t>04/12/2013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C9FA006-5730-4BD2-8F3A-CB869B5539D5}" type="slidenum">
              <a:rPr lang="it-IT"/>
              <a:pPr>
                <a:defRPr/>
              </a:pPr>
              <a:t>‹N›</a:t>
            </a:fld>
            <a:endParaRPr lang="it-IT"/>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AE8ABBA-EED9-460D-BE9F-60A34E546314}" type="datetimeFigureOut">
              <a:rPr lang="it-IT"/>
              <a:pPr>
                <a:defRPr/>
              </a:pPr>
              <a:t>04/12/2013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F2E9048-0262-44A3-B44E-DEEBBFA2B332}"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E199C915-5E86-4C58-86F6-1AEFA6599CFA}" type="slidenum">
              <a:rPr lang="it-IT"/>
              <a:pPr>
                <a:defRPr/>
              </a:pPr>
              <a:t>‹N›</a:t>
            </a:fld>
            <a:endParaRPr lang="it-IT"/>
          </a:p>
        </p:txBody>
      </p:sp>
    </p:spTree>
  </p:cSld>
  <p:clrMapOvr>
    <a:masterClrMapping/>
  </p:clrMapOvr>
  <p:transition spd="med">
    <p:dissolv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54164B12-957E-43D1-B552-E4DE3C935A9E}" type="datetimeFigureOut">
              <a:rPr lang="it-IT"/>
              <a:pPr>
                <a:defRPr/>
              </a:pPr>
              <a:t>04/12/2013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05E5AD1-1AE7-4DEE-82D1-F8A155E6D973}" type="slidenum">
              <a:rPr lang="it-IT"/>
              <a:pPr>
                <a:defRPr/>
              </a:pPr>
              <a:t>‹N›</a:t>
            </a:fld>
            <a:endParaRPr lang="it-IT"/>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9331E9C4-0604-4D99-9295-D307AB51AFA1}" type="datetimeFigureOut">
              <a:rPr lang="it-IT"/>
              <a:pPr>
                <a:defRPr/>
              </a:pPr>
              <a:t>04/12/2013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5C0C7BA-4C66-4683-AA71-B45A6A558D1B}" type="slidenum">
              <a:rPr lang="it-IT"/>
              <a:pPr>
                <a:defRPr/>
              </a:pPr>
              <a:t>‹N›</a:t>
            </a:fld>
            <a:endParaRPr lang="it-IT"/>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BA076516-27AC-4748-A800-0AD980C506D6}" type="datetimeFigureOut">
              <a:rPr lang="it-IT"/>
              <a:pPr>
                <a:defRPr/>
              </a:pPr>
              <a:t>04/12/2013</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D5A7805F-DB1B-4ECC-B708-218B553442B1}" type="slidenum">
              <a:rPr lang="it-IT"/>
              <a:pPr>
                <a:defRPr/>
              </a:pPr>
              <a:t>‹N›</a:t>
            </a:fld>
            <a:endParaRPr lang="it-IT"/>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28F1B5E4-CF79-4DB9-B044-7FAD4EB5524C}" type="datetimeFigureOut">
              <a:rPr lang="it-IT"/>
              <a:pPr>
                <a:defRPr/>
              </a:pPr>
              <a:t>04/12/2013</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6DD0121F-7C16-493B-83CA-3D1BEB186C27}" type="slidenum">
              <a:rPr lang="it-IT"/>
              <a:pPr>
                <a:defRPr/>
              </a:pPr>
              <a:t>‹N›</a:t>
            </a:fld>
            <a:endParaRPr lang="it-IT"/>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274738ED-4AE9-451B-AE49-4E451561545C}" type="datetimeFigureOut">
              <a:rPr lang="it-IT"/>
              <a:pPr>
                <a:defRPr/>
              </a:pPr>
              <a:t>04/12/2013</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6F48FA82-D4FF-418F-B9A5-7086040B1AE8}" type="slidenum">
              <a:rPr lang="it-IT"/>
              <a:pPr>
                <a:defRPr/>
              </a:pPr>
              <a:t>‹N›</a:t>
            </a:fld>
            <a:endParaRPr lang="it-IT"/>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66907C5-2368-4CD4-AB7F-FA5B5AAF3EC2}" type="datetimeFigureOut">
              <a:rPr lang="it-IT"/>
              <a:pPr>
                <a:defRPr/>
              </a:pPr>
              <a:t>04/12/2013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BFD79A4-7F9A-4CB5-8DBB-B0671D9B803D}" type="slidenum">
              <a:rPr lang="it-IT"/>
              <a:pPr>
                <a:defRPr/>
              </a:pPr>
              <a:t>‹N›</a:t>
            </a:fld>
            <a:endParaRPr lang="it-IT"/>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825C065-BDE4-4106-80EE-F73EFF75631B}" type="datetimeFigureOut">
              <a:rPr lang="it-IT"/>
              <a:pPr>
                <a:defRPr/>
              </a:pPr>
              <a:t>04/12/2013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816C21C-E085-441E-AB7D-651EBDF45967}" type="slidenum">
              <a:rPr lang="it-IT"/>
              <a:pPr>
                <a:defRPr/>
              </a:pPr>
              <a:t>‹N›</a:t>
            </a:fld>
            <a:endParaRPr lang="it-IT"/>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E86305A-E9C2-4260-B6D0-CB6F74C35EF6}" type="datetimeFigureOut">
              <a:rPr lang="it-IT"/>
              <a:pPr>
                <a:defRPr/>
              </a:pPr>
              <a:t>04/12/2013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972F9FC-4AFC-4D32-9310-FDD2C7E80933}" type="slidenum">
              <a:rPr lang="it-IT"/>
              <a:pPr>
                <a:defRPr/>
              </a:pPr>
              <a:t>‹N›</a:t>
            </a:fld>
            <a:endParaRPr lang="it-IT"/>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B5E0CF8-7DA4-45FA-A757-3B77F8CEF65D}" type="datetimeFigureOut">
              <a:rPr lang="it-IT"/>
              <a:pPr>
                <a:defRPr/>
              </a:pPr>
              <a:t>04/12/2013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82372F9-FF3B-43C6-9366-9756DC1863B0}" type="slidenum">
              <a:rPr lang="it-IT"/>
              <a:pPr>
                <a:defRPr/>
              </a:pPr>
              <a:t>‹N›</a:t>
            </a:fld>
            <a:endParaRPr lang="it-IT"/>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DFF70840-156E-4797-AB7E-0E545DE112FF}" type="datetimeFigureOut">
              <a:rPr lang="it-IT"/>
              <a:pPr>
                <a:defRPr/>
              </a:pPr>
              <a:t>04/12/2013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10DE8F6-6F07-4ED4-88DE-B034421B26D5}"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734B3C16-FD92-47F2-8745-5D84E1F22DAE}" type="slidenum">
              <a:rPr lang="it-IT"/>
              <a:pPr>
                <a:defRPr/>
              </a:pPr>
              <a:t>‹N›</a:t>
            </a:fld>
            <a:endParaRPr lang="it-IT"/>
          </a:p>
        </p:txBody>
      </p:sp>
    </p:spTree>
  </p:cSld>
  <p:clrMapOvr>
    <a:masterClrMapping/>
  </p:clrMapOvr>
  <p:transition spd="med">
    <p:dissolv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76CC03E-22C9-492E-A1B8-28CD11B60A18}" type="datetimeFigureOut">
              <a:rPr lang="it-IT"/>
              <a:pPr>
                <a:defRPr/>
              </a:pPr>
              <a:t>04/12/2013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101BEDB-2DD0-4365-BAC9-BA4D01F2DC48}" type="slidenum">
              <a:rPr lang="it-IT"/>
              <a:pPr>
                <a:defRPr/>
              </a:pPr>
              <a:t>‹N›</a:t>
            </a:fld>
            <a:endParaRPr lang="it-IT"/>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41461FD0-DFF8-47F1-B566-BEA5AED7171E}" type="datetimeFigureOut">
              <a:rPr lang="it-IT"/>
              <a:pPr>
                <a:defRPr/>
              </a:pPr>
              <a:t>04/12/2013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78B33ED-7643-4ACA-8953-48B6EC2BD7F4}" type="slidenum">
              <a:rPr lang="it-IT"/>
              <a:pPr>
                <a:defRPr/>
              </a:pPr>
              <a:t>‹N›</a:t>
            </a:fld>
            <a:endParaRPr lang="it-IT"/>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37A3E12E-9639-469B-B585-FDCD7B82CB6C}" type="datetimeFigureOut">
              <a:rPr lang="it-IT"/>
              <a:pPr>
                <a:defRPr/>
              </a:pPr>
              <a:t>04/12/2013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A2CB64D-E542-4428-A23F-F8A2D18CA318}" type="slidenum">
              <a:rPr lang="it-IT"/>
              <a:pPr>
                <a:defRPr/>
              </a:pPr>
              <a:t>‹N›</a:t>
            </a:fld>
            <a:endParaRPr lang="it-IT"/>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7D8A8D6A-5079-49B5-B59C-4CDB3D492185}" type="datetimeFigureOut">
              <a:rPr lang="it-IT"/>
              <a:pPr>
                <a:defRPr/>
              </a:pPr>
              <a:t>04/12/2013</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F4EF2BDE-CB3F-4F2B-B537-DC70163A30E5}" type="slidenum">
              <a:rPr lang="it-IT"/>
              <a:pPr>
                <a:defRPr/>
              </a:pPr>
              <a:t>‹N›</a:t>
            </a:fld>
            <a:endParaRPr lang="it-IT"/>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74F6CD52-9F5B-4E6C-90FF-C2AE18996876}" type="datetimeFigureOut">
              <a:rPr lang="it-IT"/>
              <a:pPr>
                <a:defRPr/>
              </a:pPr>
              <a:t>04/12/2013</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EA4151D2-7BF3-4ADE-916A-65E6CC1D0A6C}" type="slidenum">
              <a:rPr lang="it-IT"/>
              <a:pPr>
                <a:defRPr/>
              </a:pPr>
              <a:t>‹N›</a:t>
            </a:fld>
            <a:endParaRPr lang="it-IT"/>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E42D95ED-6929-4C8A-9BAF-59F16ECAF7F7}" type="datetimeFigureOut">
              <a:rPr lang="it-IT"/>
              <a:pPr>
                <a:defRPr/>
              </a:pPr>
              <a:t>04/12/2013</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39C64166-DA26-4E5F-9A0F-308AC733D7DE}" type="slidenum">
              <a:rPr lang="it-IT"/>
              <a:pPr>
                <a:defRPr/>
              </a:pPr>
              <a:t>‹N›</a:t>
            </a:fld>
            <a:endParaRPr lang="it-IT"/>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ECF6A537-5151-4528-9F34-4A5D361D073A}" type="datetimeFigureOut">
              <a:rPr lang="it-IT"/>
              <a:pPr>
                <a:defRPr/>
              </a:pPr>
              <a:t>04/12/2013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367AA71C-2E8B-4750-B156-5D9EA90A3D7C}" type="slidenum">
              <a:rPr lang="it-IT"/>
              <a:pPr>
                <a:defRPr/>
              </a:pPr>
              <a:t>‹N›</a:t>
            </a:fld>
            <a:endParaRPr lang="it-IT"/>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FD93EE8-93C2-4C4B-BC75-3B6E0033C558}" type="datetimeFigureOut">
              <a:rPr lang="it-IT"/>
              <a:pPr>
                <a:defRPr/>
              </a:pPr>
              <a:t>04/12/2013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184C9ED-C67E-43D9-A156-2A9C88280340}" type="slidenum">
              <a:rPr lang="it-IT"/>
              <a:pPr>
                <a:defRPr/>
              </a:pPr>
              <a:t>‹N›</a:t>
            </a:fld>
            <a:endParaRPr lang="it-IT"/>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80F52CE-2B94-4F1E-A925-AF7C39FEB9F3}" type="datetimeFigureOut">
              <a:rPr lang="it-IT"/>
              <a:pPr>
                <a:defRPr/>
              </a:pPr>
              <a:t>04/12/2013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298F5C8-40FE-4D98-9D96-E70C31D356D5}" type="slidenum">
              <a:rPr lang="it-IT"/>
              <a:pPr>
                <a:defRPr/>
              </a:pPr>
              <a:t>‹N›</a:t>
            </a:fld>
            <a:endParaRPr lang="it-IT"/>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88296E7-7F42-4CF4-AC60-73110139A5E5}" type="datetimeFigureOut">
              <a:rPr lang="it-IT"/>
              <a:pPr>
                <a:defRPr/>
              </a:pPr>
              <a:t>04/12/2013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3F40BED-0D9E-43FE-9669-33A437625D68}"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BD29B527-1D1E-4805-8854-94044C6CEC7A}"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167" r:id="rId1"/>
    <p:sldLayoutId id="2147485168" r:id="rId2"/>
    <p:sldLayoutId id="2147485169" r:id="rId3"/>
    <p:sldLayoutId id="2147485170" r:id="rId4"/>
    <p:sldLayoutId id="2147485171" r:id="rId5"/>
    <p:sldLayoutId id="2147485172" r:id="rId6"/>
    <p:sldLayoutId id="2147485173" r:id="rId7"/>
    <p:sldLayoutId id="2147485174" r:id="rId8"/>
    <p:sldLayoutId id="2147485175" r:id="rId9"/>
    <p:sldLayoutId id="2147485176" r:id="rId10"/>
    <p:sldLayoutId id="2147485177"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126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prstClr val="black">
                    <a:tint val="75000"/>
                  </a:prstClr>
                </a:solidFill>
                <a:latin typeface="Times"/>
                <a:cs typeface="+mn-cs"/>
              </a:defRPr>
            </a:lvl1pPr>
          </a:lstStyle>
          <a:p>
            <a:pPr>
              <a:defRPr/>
            </a:pPr>
            <a:fld id="{75049507-F87A-49A6-86B6-8A42B9B53A01}" type="datetimeFigureOut">
              <a:rPr lang="it-IT"/>
              <a:pPr>
                <a:defRPr/>
              </a:pPr>
              <a:t>04/12/2013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prstClr val="black">
                    <a:tint val="75000"/>
                  </a:prst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prstClr val="black">
                    <a:tint val="75000"/>
                  </a:prstClr>
                </a:solidFill>
                <a:latin typeface="Times"/>
                <a:cs typeface="+mn-cs"/>
              </a:defRPr>
            </a:lvl1pPr>
          </a:lstStyle>
          <a:p>
            <a:pPr>
              <a:defRPr/>
            </a:pPr>
            <a:fld id="{2AFD26C2-18A3-4707-8C59-C5A2068CCAF8}"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274" r:id="rId1"/>
    <p:sldLayoutId id="2147485275" r:id="rId2"/>
    <p:sldLayoutId id="2147485276" r:id="rId3"/>
    <p:sldLayoutId id="2147485277" r:id="rId4"/>
    <p:sldLayoutId id="2147485278" r:id="rId5"/>
    <p:sldLayoutId id="2147485279" r:id="rId6"/>
    <p:sldLayoutId id="2147485280" r:id="rId7"/>
    <p:sldLayoutId id="2147485281" r:id="rId8"/>
    <p:sldLayoutId id="2147485282" r:id="rId9"/>
    <p:sldLayoutId id="2147485283" r:id="rId10"/>
    <p:sldLayoutId id="214748528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a:cs typeface="+mn-cs"/>
              </a:defRPr>
            </a:lvl1pPr>
          </a:lstStyle>
          <a:p>
            <a:pPr>
              <a:defRPr/>
            </a:pPr>
            <a:endParaRPr lang="ca-E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a:cs typeface="+mn-cs"/>
              </a:defRPr>
            </a:lvl1pPr>
          </a:lstStyle>
          <a:p>
            <a:pPr>
              <a:defRPr/>
            </a:pPr>
            <a:endParaRPr lang="ca-E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a:cs typeface="+mn-cs"/>
              </a:defRPr>
            </a:lvl1pPr>
          </a:lstStyle>
          <a:p>
            <a:pPr>
              <a:defRPr/>
            </a:pPr>
            <a:fld id="{24FC6F47-DF01-4EC8-8B95-BA61902D3C18}"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val="572781360"/>
      </p:ext>
    </p:extLst>
  </p:cSld>
  <p:clrMap bg1="lt1" tx1="dk1" bg2="lt2" tx2="dk2" accent1="accent1" accent2="accent2" accent3="accent3" accent4="accent4" accent5="accent5" accent6="accent6" hlink="hlink" folHlink="folHlink"/>
  <p:sldLayoutIdLst>
    <p:sldLayoutId id="2147485289" r:id="rId1"/>
    <p:sldLayoutId id="2147485290" r:id="rId2"/>
    <p:sldLayoutId id="2147485291" r:id="rId3"/>
    <p:sldLayoutId id="2147485292" r:id="rId4"/>
    <p:sldLayoutId id="2147485293" r:id="rId5"/>
    <p:sldLayoutId id="2147485294" r:id="rId6"/>
    <p:sldLayoutId id="2147485295" r:id="rId7"/>
    <p:sldLayoutId id="2147485296" r:id="rId8"/>
    <p:sldLayoutId id="2147485297" r:id="rId9"/>
    <p:sldLayoutId id="2147485298" r:id="rId10"/>
    <p:sldLayoutId id="21474852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a:defRPr>
      </a:lvl2pPr>
      <a:lvl3pPr algn="ctr" rtl="0" eaLnBrk="0" fontAlgn="base" hangingPunct="0">
        <a:spcBef>
          <a:spcPct val="0"/>
        </a:spcBef>
        <a:spcAft>
          <a:spcPct val="0"/>
        </a:spcAft>
        <a:defRPr sz="4400">
          <a:solidFill>
            <a:schemeClr val="tx2"/>
          </a:solidFill>
          <a:latin typeface="Times"/>
        </a:defRPr>
      </a:lvl3pPr>
      <a:lvl4pPr algn="ctr" rtl="0" eaLnBrk="0" fontAlgn="base" hangingPunct="0">
        <a:spcBef>
          <a:spcPct val="0"/>
        </a:spcBef>
        <a:spcAft>
          <a:spcPct val="0"/>
        </a:spcAft>
        <a:defRPr sz="4400">
          <a:solidFill>
            <a:schemeClr val="tx2"/>
          </a:solidFill>
          <a:latin typeface="Times"/>
        </a:defRPr>
      </a:lvl4pPr>
      <a:lvl5pPr algn="ctr" rtl="0" eaLnBrk="0" fontAlgn="base" hangingPunct="0">
        <a:spcBef>
          <a:spcPct val="0"/>
        </a:spcBef>
        <a:spcAft>
          <a:spcPct val="0"/>
        </a:spcAft>
        <a:defRPr sz="4400">
          <a:solidFill>
            <a:schemeClr val="tx2"/>
          </a:solidFill>
          <a:latin typeface="Times"/>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307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eaLnBrk="0" hangingPunct="0">
              <a:defRPr/>
            </a:pPr>
            <a:fld id="{12780355-4267-4EE3-BEF0-D8F272DA5DAE}" type="datetimeFigureOut">
              <a:rPr lang="it-IT">
                <a:solidFill>
                  <a:prstClr val="black">
                    <a:tint val="75000"/>
                  </a:prstClr>
                </a:solidFill>
              </a:rPr>
              <a:pPr eaLnBrk="0" hangingPunct="0">
                <a:defRPr/>
              </a:pPr>
              <a:t>04/12/2013</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0" hangingPunct="0">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eaLnBrk="0" hangingPunct="0">
              <a:defRPr/>
            </a:pPr>
            <a:fld id="{EC72967E-8A7D-4AE3-A12C-0471A6F1E5FC}" type="slidenum">
              <a:rPr lang="it-IT">
                <a:solidFill>
                  <a:prstClr val="black">
                    <a:tint val="75000"/>
                  </a:prstClr>
                </a:solidFill>
              </a:rPr>
              <a:pPr eaLnBrk="0" hangingPunct="0">
                <a:defRPr/>
              </a:pPr>
              <a:t>‹N›</a:t>
            </a:fld>
            <a:endParaRPr lang="it-IT">
              <a:solidFill>
                <a:prstClr val="black">
                  <a:tint val="75000"/>
                </a:prstClr>
              </a:solidFill>
            </a:endParaRPr>
          </a:p>
        </p:txBody>
      </p:sp>
    </p:spTree>
    <p:extLst>
      <p:ext uri="{BB962C8B-B14F-4D97-AF65-F5344CB8AC3E}">
        <p14:creationId xmlns:p14="http://schemas.microsoft.com/office/powerpoint/2010/main" val="177323415"/>
      </p:ext>
    </p:extLst>
  </p:cSld>
  <p:clrMap bg1="lt1" tx1="dk1" bg2="lt2" tx2="dk2" accent1="accent1" accent2="accent2" accent3="accent3" accent4="accent4" accent5="accent5" accent6="accent6" hlink="hlink" folHlink="folHlink"/>
  <p:sldLayoutIdLst>
    <p:sldLayoutId id="2147485301" r:id="rId1"/>
    <p:sldLayoutId id="2147485302" r:id="rId2"/>
    <p:sldLayoutId id="2147485303" r:id="rId3"/>
    <p:sldLayoutId id="2147485304" r:id="rId4"/>
    <p:sldLayoutId id="2147485305" r:id="rId5"/>
    <p:sldLayoutId id="2147485306" r:id="rId6"/>
    <p:sldLayoutId id="2147485307" r:id="rId7"/>
    <p:sldLayoutId id="2147485308" r:id="rId8"/>
    <p:sldLayoutId id="2147485309" r:id="rId9"/>
    <p:sldLayoutId id="2147485310" r:id="rId10"/>
    <p:sldLayoutId id="214748531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eaLnBrk="0" hangingPunct="0">
              <a:defRPr/>
            </a:pPr>
            <a:endParaRPr lang="ca-E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eaLnBrk="0" hangingPunct="0">
              <a:defRPr/>
            </a:pPr>
            <a:endParaRPr lang="ca-E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eaLnBrk="0" hangingPunct="0">
              <a:defRPr/>
            </a:pPr>
            <a:fld id="{A7D8993A-0367-4061-8F71-0FC60A0D415F}" type="slidenum">
              <a:rPr lang="ca-ES">
                <a:solidFill>
                  <a:srgbClr val="000000"/>
                </a:solidFill>
              </a:rPr>
              <a:pPr eaLnBrk="0" hangingPunct="0">
                <a:defRPr/>
              </a:pPr>
              <a:t>‹N›</a:t>
            </a:fld>
            <a:endParaRPr lang="ca-ES">
              <a:solidFill>
                <a:srgbClr val="000000"/>
              </a:solidFill>
            </a:endParaRPr>
          </a:p>
        </p:txBody>
      </p:sp>
    </p:spTree>
    <p:extLst>
      <p:ext uri="{BB962C8B-B14F-4D97-AF65-F5344CB8AC3E}">
        <p14:creationId xmlns:p14="http://schemas.microsoft.com/office/powerpoint/2010/main" val="688907576"/>
      </p:ext>
    </p:extLst>
  </p:cSld>
  <p:clrMap bg1="lt1" tx1="dk1" bg2="lt2" tx2="dk2" accent1="accent1" accent2="accent2" accent3="accent3" accent4="accent4" accent5="accent5" accent6="accent6" hlink="hlink" folHlink="folHlink"/>
  <p:sldLayoutIdLst>
    <p:sldLayoutId id="2147485313" r:id="rId1"/>
    <p:sldLayoutId id="2147485314" r:id="rId2"/>
    <p:sldLayoutId id="2147485315" r:id="rId3"/>
    <p:sldLayoutId id="2147485316" r:id="rId4"/>
    <p:sldLayoutId id="2147485317" r:id="rId5"/>
    <p:sldLayoutId id="2147485318" r:id="rId6"/>
    <p:sldLayoutId id="2147485319" r:id="rId7"/>
    <p:sldLayoutId id="2147485320" r:id="rId8"/>
    <p:sldLayoutId id="2147485321" r:id="rId9"/>
    <p:sldLayoutId id="2147485322" r:id="rId10"/>
    <p:sldLayoutId id="2147485323"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4D821F6-5157-4276-8019-C08071EED920}"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178" r:id="rId1"/>
    <p:sldLayoutId id="2147485179" r:id="rId2"/>
    <p:sldLayoutId id="2147485180" r:id="rId3"/>
    <p:sldLayoutId id="2147485181" r:id="rId4"/>
    <p:sldLayoutId id="2147485182" r:id="rId5"/>
    <p:sldLayoutId id="2147485183" r:id="rId6"/>
    <p:sldLayoutId id="2147485184" r:id="rId7"/>
    <p:sldLayoutId id="2147485185" r:id="rId8"/>
    <p:sldLayoutId id="2147485186" r:id="rId9"/>
    <p:sldLayoutId id="2147485187" r:id="rId10"/>
    <p:sldLayoutId id="2147485188"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cs typeface="+mn-cs"/>
              </a:defRPr>
            </a:lvl1pPr>
          </a:lstStyle>
          <a:p>
            <a:pPr>
              <a:defRPr/>
            </a:pPr>
            <a:fld id="{7EE90052-2463-4544-81EF-5D00EFA3BD76}"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5189" r:id="rId1"/>
    <p:sldLayoutId id="2147485190" r:id="rId2"/>
    <p:sldLayoutId id="2147485191" r:id="rId3"/>
    <p:sldLayoutId id="2147485192" r:id="rId4"/>
    <p:sldLayoutId id="2147485193" r:id="rId5"/>
    <p:sldLayoutId id="2147485194" r:id="rId6"/>
    <p:sldLayoutId id="2147485195" r:id="rId7"/>
    <p:sldLayoutId id="2147485196" r:id="rId8"/>
    <p:sldLayoutId id="2147485197" r:id="rId9"/>
    <p:sldLayoutId id="2147485198" r:id="rId10"/>
    <p:sldLayoutId id="2147485199"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409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cs typeface="+mn-cs"/>
              </a:defRPr>
            </a:lvl1pPr>
          </a:lstStyle>
          <a:p>
            <a:pPr>
              <a:defRPr/>
            </a:pPr>
            <a:fld id="{911B9CDD-1CCD-4C71-97A5-DB1588C25078}" type="datetimeFigureOut">
              <a:rPr lang="it-IT"/>
              <a:pPr>
                <a:defRPr/>
              </a:pPr>
              <a:t>04/12/2013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cs typeface="+mn-cs"/>
              </a:defRPr>
            </a:lvl1pPr>
          </a:lstStyle>
          <a:p>
            <a:pPr>
              <a:defRPr/>
            </a:pPr>
            <a:fld id="{D7E04DAC-7B1F-4697-96B0-3A036CA482A2}"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200" r:id="rId1"/>
    <p:sldLayoutId id="2147485201" r:id="rId2"/>
    <p:sldLayoutId id="2147485202" r:id="rId3"/>
    <p:sldLayoutId id="2147485203" r:id="rId4"/>
    <p:sldLayoutId id="2147485204" r:id="rId5"/>
    <p:sldLayoutId id="2147485205" r:id="rId6"/>
    <p:sldLayoutId id="2147485206" r:id="rId7"/>
    <p:sldLayoutId id="2147485207" r:id="rId8"/>
    <p:sldLayoutId id="2147485208" r:id="rId9"/>
    <p:sldLayoutId id="2147485209" r:id="rId10"/>
    <p:sldLayoutId id="214748521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512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AEA92A9-1795-419C-BB9F-3B141437F8AA}" type="datetimeFigureOut">
              <a:rPr lang="it-IT"/>
              <a:pPr>
                <a:defRPr/>
              </a:pPr>
              <a:t>04/12/2013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F4EB871-6EFA-4727-97E6-88EA9F8D6972}"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211" r:id="rId1"/>
    <p:sldLayoutId id="2147485212" r:id="rId2"/>
    <p:sldLayoutId id="2147485213" r:id="rId3"/>
    <p:sldLayoutId id="2147485214" r:id="rId4"/>
    <p:sldLayoutId id="2147485215" r:id="rId5"/>
    <p:sldLayoutId id="2147485216" r:id="rId6"/>
    <p:sldLayoutId id="2147485217" r:id="rId7"/>
    <p:sldLayoutId id="2147485218" r:id="rId8"/>
    <p:sldLayoutId id="2147485219" r:id="rId9"/>
    <p:sldLayoutId id="2147485220" r:id="rId10"/>
    <p:sldLayoutId id="214748522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14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a:cs typeface="+mn-cs"/>
              </a:defRPr>
            </a:lvl1pPr>
          </a:lstStyle>
          <a:p>
            <a:pPr>
              <a:defRPr/>
            </a:pPr>
            <a:fld id="{2904E872-F121-4C91-A1FD-0E34A9C9A893}" type="datetimeFigureOut">
              <a:rPr lang="it-IT"/>
              <a:pPr>
                <a:defRPr/>
              </a:pPr>
              <a:t>04/12/2013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a:cs typeface="+mn-cs"/>
              </a:defRPr>
            </a:lvl1pPr>
          </a:lstStyle>
          <a:p>
            <a:pPr>
              <a:defRPr/>
            </a:pPr>
            <a:fld id="{9F2E2188-DB16-49B6-84BA-990704D3A8CF}"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222" r:id="rId1"/>
    <p:sldLayoutId id="2147485223" r:id="rId2"/>
    <p:sldLayoutId id="2147485224" r:id="rId3"/>
    <p:sldLayoutId id="2147485225" r:id="rId4"/>
    <p:sldLayoutId id="2147485226" r:id="rId5"/>
    <p:sldLayoutId id="2147485227" r:id="rId6"/>
    <p:sldLayoutId id="2147485228" r:id="rId7"/>
    <p:sldLayoutId id="2147485229" r:id="rId8"/>
    <p:sldLayoutId id="2147485230" r:id="rId9"/>
    <p:sldLayoutId id="2147485231" r:id="rId10"/>
    <p:sldLayoutId id="214748523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igura a mano libera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8" name="Figura a mano libera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7172" name="Segnaposto titolo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it-IT" smtClean="0"/>
              <a:t>Fare clic per modificare lo stile del titolo</a:t>
            </a:r>
            <a:endParaRPr lang="en-US" smtClean="0"/>
          </a:p>
        </p:txBody>
      </p:sp>
      <p:sp>
        <p:nvSpPr>
          <p:cNvPr id="7173" name="Segnaposto testo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smtClean="0"/>
          </a:p>
        </p:txBody>
      </p:sp>
      <p:sp>
        <p:nvSpPr>
          <p:cNvPr id="10" name="Segnaposto data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cs typeface="+mn-cs"/>
              </a:defRPr>
            </a:lvl1pPr>
          </a:lstStyle>
          <a:p>
            <a:pPr>
              <a:defRPr/>
            </a:pPr>
            <a:endParaRPr lang="it-IT"/>
          </a:p>
        </p:txBody>
      </p:sp>
      <p:sp>
        <p:nvSpPr>
          <p:cNvPr id="22" name="Segnaposto piè di pagina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cs typeface="+mn-cs"/>
              </a:defRPr>
            </a:lvl1pPr>
          </a:lstStyle>
          <a:p>
            <a:pPr>
              <a:defRPr/>
            </a:pPr>
            <a:endParaRPr lang="it-IT"/>
          </a:p>
        </p:txBody>
      </p:sp>
      <p:sp>
        <p:nvSpPr>
          <p:cNvPr id="18" name="Segnaposto numero diapositiva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cs typeface="+mn-cs"/>
              </a:defRPr>
            </a:lvl1pPr>
          </a:lstStyle>
          <a:p>
            <a:pPr>
              <a:defRPr/>
            </a:pPr>
            <a:fld id="{12C39CDE-1426-4241-B24D-F0E8C24083B4}" type="slidenum">
              <a:rPr lang="it-IT"/>
              <a:pPr>
                <a:defRPr/>
              </a:pPr>
              <a:t>‹N›</a:t>
            </a:fld>
            <a:endParaRPr lang="it-IT"/>
          </a:p>
        </p:txBody>
      </p:sp>
      <p:grpSp>
        <p:nvGrpSpPr>
          <p:cNvPr id="7177" name="Gruppo 1"/>
          <p:cNvGrpSpPr>
            <a:grpSpLocks/>
          </p:cNvGrpSpPr>
          <p:nvPr/>
        </p:nvGrpSpPr>
        <p:grpSpPr bwMode="auto">
          <a:xfrm>
            <a:off x="-19050" y="203200"/>
            <a:ext cx="9180513" cy="647700"/>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cs typeface="+mn-cs"/>
              </a:endParaRPr>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cs typeface="+mn-cs"/>
              </a:endParaRPr>
            </a:p>
          </p:txBody>
        </p:sp>
      </p:grpSp>
    </p:spTree>
  </p:cSld>
  <p:clrMap bg1="lt1" tx1="dk1" bg2="lt2" tx2="dk2" accent1="accent1" accent2="accent2" accent3="accent3" accent4="accent4" accent5="accent5" accent6="accent6" hlink="hlink" folHlink="folHlink"/>
  <p:sldLayoutIdLst>
    <p:sldLayoutId id="2147485285" r:id="rId1"/>
    <p:sldLayoutId id="2147485233" r:id="rId2"/>
    <p:sldLayoutId id="2147485286" r:id="rId3"/>
    <p:sldLayoutId id="2147485234" r:id="rId4"/>
    <p:sldLayoutId id="2147485235" r:id="rId5"/>
    <p:sldLayoutId id="2147485236" r:id="rId6"/>
    <p:sldLayoutId id="2147485237" r:id="rId7"/>
    <p:sldLayoutId id="2147485238" r:id="rId8"/>
    <p:sldLayoutId id="2147485287" r:id="rId9"/>
    <p:sldLayoutId id="2147485239" r:id="rId10"/>
    <p:sldLayoutId id="2147485240" r:id="rId11"/>
  </p:sldLayoutIdLst>
  <p:transition spd="med">
    <p:dissolve/>
  </p:transition>
  <p:timing>
    <p:tnLst>
      <p:par>
        <p:cTn id="1" dur="indefinite" restart="never" nodeType="tmRoot"/>
      </p:par>
    </p:tnLst>
  </p:timing>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819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AE042317-F165-4C6A-B491-FA22C3A412BA}" type="datetimeFigureOut">
              <a:rPr lang="it-IT"/>
              <a:pPr>
                <a:defRPr/>
              </a:pPr>
              <a:t>04/12/2013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7BF8AE11-3731-43D8-87AB-8565A8D308C5}"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241" r:id="rId1"/>
    <p:sldLayoutId id="2147485242" r:id="rId2"/>
    <p:sldLayoutId id="2147485243" r:id="rId3"/>
    <p:sldLayoutId id="2147485244" r:id="rId4"/>
    <p:sldLayoutId id="2147485245" r:id="rId5"/>
    <p:sldLayoutId id="2147485246" r:id="rId6"/>
    <p:sldLayoutId id="2147485247" r:id="rId7"/>
    <p:sldLayoutId id="2147485248" r:id="rId8"/>
    <p:sldLayoutId id="2147485249" r:id="rId9"/>
    <p:sldLayoutId id="2147485250" r:id="rId10"/>
    <p:sldLayoutId id="214748525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921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Times"/>
                <a:cs typeface="+mn-cs"/>
              </a:defRPr>
            </a:lvl1pPr>
          </a:lstStyle>
          <a:p>
            <a:pPr>
              <a:defRPr/>
            </a:pPr>
            <a:fld id="{C4022EF3-B01B-47AA-A44B-4700C95B7956}" type="datetimeFigureOut">
              <a:rPr lang="it-IT"/>
              <a:pPr>
                <a:defRPr/>
              </a:pPr>
              <a:t>04/12/2013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Times"/>
                <a:cs typeface="+mn-cs"/>
              </a:defRPr>
            </a:lvl1pPr>
          </a:lstStyle>
          <a:p>
            <a:pPr>
              <a:defRPr/>
            </a:pPr>
            <a:fld id="{FF35B963-B8D6-45C6-B0E9-A969BF1EAB4C}"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252" r:id="rId1"/>
    <p:sldLayoutId id="2147485253" r:id="rId2"/>
    <p:sldLayoutId id="2147485254" r:id="rId3"/>
    <p:sldLayoutId id="2147485255" r:id="rId4"/>
    <p:sldLayoutId id="2147485256" r:id="rId5"/>
    <p:sldLayoutId id="2147485257" r:id="rId6"/>
    <p:sldLayoutId id="2147485258" r:id="rId7"/>
    <p:sldLayoutId id="2147485259" r:id="rId8"/>
    <p:sldLayoutId id="2147485260" r:id="rId9"/>
    <p:sldLayoutId id="2147485261" r:id="rId10"/>
    <p:sldLayoutId id="214748526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0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0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0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8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0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51.xml"/></Relationships>
</file>

<file path=ppt/slides/_rels/slide10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51.xml"/></Relationships>
</file>

<file path=ppt/slides/_rels/slide10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51.xml"/></Relationships>
</file>

<file path=ppt/slides/_rels/slide10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1.xml"/></Relationships>
</file>

<file path=ppt/slides/_rels/slide11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51.xml"/></Relationships>
</file>

<file path=ppt/slides/_rels/slide11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51.xml"/></Relationships>
</file>

<file path=ppt/slides/_rels/slide11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51.xml"/></Relationships>
</file>

<file path=ppt/slides/_rels/slide11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51.xml"/></Relationships>
</file>

<file path=ppt/slides/_rels/slide11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51.xml"/></Relationships>
</file>

<file path=ppt/slides/_rels/slide11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51.xml"/></Relationships>
</file>

<file path=ppt/slides/_rels/slide11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95.xml"/></Relationships>
</file>

<file path=ppt/slides/_rels/slide12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xml"/><Relationship Id="rId1" Type="http://schemas.openxmlformats.org/officeDocument/2006/relationships/slideLayout" Target="../slideLayouts/slideLayout95.xml"/></Relationships>
</file>

<file path=ppt/slides/_rels/slide12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xml"/><Relationship Id="rId1" Type="http://schemas.openxmlformats.org/officeDocument/2006/relationships/slideLayout" Target="../slideLayouts/slideLayout95.xml"/></Relationships>
</file>

<file path=ppt/slides/_rels/slide12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xml"/><Relationship Id="rId1" Type="http://schemas.openxmlformats.org/officeDocument/2006/relationships/slideLayout" Target="../slideLayouts/slideLayout95.xml"/></Relationships>
</file>

<file path=ppt/slides/_rels/slide12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xml"/><Relationship Id="rId1" Type="http://schemas.openxmlformats.org/officeDocument/2006/relationships/slideLayout" Target="../slideLayouts/slideLayout95.xml"/></Relationships>
</file>

<file path=ppt/slides/_rels/slide12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xml"/><Relationship Id="rId1" Type="http://schemas.openxmlformats.org/officeDocument/2006/relationships/slideLayout" Target="../slideLayouts/slideLayout95.xml"/></Relationships>
</file>

<file path=ppt/slides/_rels/slide12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xml"/><Relationship Id="rId1" Type="http://schemas.openxmlformats.org/officeDocument/2006/relationships/slideLayout" Target="../slideLayouts/slideLayout95.xml"/></Relationships>
</file>

<file path=ppt/slides/_rels/slide12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xml"/><Relationship Id="rId1" Type="http://schemas.openxmlformats.org/officeDocument/2006/relationships/slideLayout" Target="../slideLayouts/slideLayout95.xml"/></Relationships>
</file>

<file path=ppt/slides/_rels/slide12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xml"/><Relationship Id="rId1" Type="http://schemas.openxmlformats.org/officeDocument/2006/relationships/slideLayout" Target="../slideLayouts/slideLayout95.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9.xml"/></Relationships>
</file>

<file path=ppt/slides/_rels/slide13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1.xml"/><Relationship Id="rId1" Type="http://schemas.openxmlformats.org/officeDocument/2006/relationships/slideLayout" Target="../slideLayouts/slideLayout95.xml"/></Relationships>
</file>

<file path=ppt/slides/_rels/slide13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2.xml"/><Relationship Id="rId1" Type="http://schemas.openxmlformats.org/officeDocument/2006/relationships/slideLayout" Target="../slideLayouts/slideLayout95.xml"/></Relationships>
</file>

<file path=ppt/slides/_rels/slide13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9.xml"/></Relationships>
</file>

<file path=ppt/slides/_rels/slide13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9.xml"/></Relationships>
</file>

<file path=ppt/slides/_rels/slide13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7.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17.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jpeg"/><Relationship Id="rId1" Type="http://schemas.openxmlformats.org/officeDocument/2006/relationships/slideLayout" Target="../slideLayouts/slideLayout117.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1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jpeg"/><Relationship Id="rId1" Type="http://schemas.openxmlformats.org/officeDocument/2006/relationships/slideLayout" Target="../slideLayouts/slideLayout117.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jpeg"/><Relationship Id="rId1" Type="http://schemas.openxmlformats.org/officeDocument/2006/relationships/slideLayout" Target="../slideLayouts/slideLayout117.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jpeg"/><Relationship Id="rId1" Type="http://schemas.openxmlformats.org/officeDocument/2006/relationships/slideLayout" Target="../slideLayouts/slideLayout117.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28.xml"/></Relationships>
</file>

<file path=ppt/slides/_rels/slide9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28.xml"/></Relationships>
</file>

<file path=ppt/slides/_rels/slide9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6.jpeg"/><Relationship Id="rId1" Type="http://schemas.openxmlformats.org/officeDocument/2006/relationships/slideLayout" Target="../slideLayouts/slideLayout128.xml"/></Relationships>
</file>

<file path=ppt/slides/_rels/slide9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28.xml"/></Relationships>
</file>

<file path=ppt/slides/_rels/slide9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xml"/><Relationship Id="rId1" Type="http://schemas.openxmlformats.org/officeDocument/2006/relationships/slideLayout" Target="../slideLayouts/slideLayout139.xml"/></Relationships>
</file>

<file path=ppt/slides/_rels/slide9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5" descr="imma"/>
          <p:cNvPicPr>
            <a:picLocks noChangeAspect="1" noChangeArrowheads="1"/>
          </p:cNvPicPr>
          <p:nvPr/>
        </p:nvPicPr>
        <p:blipFill>
          <a:blip r:embed="rId2"/>
          <a:srcRect/>
          <a:stretch>
            <a:fillRect/>
          </a:stretch>
        </p:blipFill>
        <p:spPr bwMode="auto">
          <a:xfrm>
            <a:off x="0" y="0"/>
            <a:ext cx="5441950" cy="6858000"/>
          </a:xfrm>
          <a:prstGeom prst="rect">
            <a:avLst/>
          </a:prstGeom>
          <a:noFill/>
          <a:ln w="9525">
            <a:noFill/>
            <a:miter lim="800000"/>
            <a:headEnd/>
            <a:tailEnd/>
          </a:ln>
        </p:spPr>
      </p:pic>
      <p:sp>
        <p:nvSpPr>
          <p:cNvPr id="15363" name="Text Box 16"/>
          <p:cNvSpPr txBox="1">
            <a:spLocks noChangeArrowheads="1"/>
          </p:cNvSpPr>
          <p:nvPr/>
        </p:nvSpPr>
        <p:spPr bwMode="auto">
          <a:xfrm>
            <a:off x="5795963" y="1989138"/>
            <a:ext cx="3095625" cy="762000"/>
          </a:xfrm>
          <a:prstGeom prst="rect">
            <a:avLst/>
          </a:prstGeom>
          <a:noFill/>
          <a:ln w="9525">
            <a:noFill/>
            <a:miter lim="800000"/>
            <a:headEnd/>
            <a:tailEnd/>
          </a:ln>
        </p:spPr>
        <p:txBody>
          <a:bodyPr>
            <a:spAutoFit/>
          </a:bodyPr>
          <a:lstStyle/>
          <a:p>
            <a:pPr>
              <a:spcBef>
                <a:spcPct val="50000"/>
              </a:spcBef>
            </a:pPr>
            <a:r>
              <a:rPr lang="it-IT" sz="4400">
                <a:solidFill>
                  <a:srgbClr val="3399FF"/>
                </a:solidFill>
                <a:latin typeface="Tahoma" pitchFamily="34" charset="0"/>
              </a:rPr>
              <a:t>8 dicembre</a:t>
            </a:r>
          </a:p>
        </p:txBody>
      </p:sp>
      <p:sp>
        <p:nvSpPr>
          <p:cNvPr id="15364" name="Text Box 17"/>
          <p:cNvSpPr txBox="1">
            <a:spLocks noChangeArrowheads="1"/>
          </p:cNvSpPr>
          <p:nvPr/>
        </p:nvSpPr>
        <p:spPr bwMode="auto">
          <a:xfrm>
            <a:off x="5435600" y="3352800"/>
            <a:ext cx="3708400" cy="3505200"/>
          </a:xfrm>
          <a:prstGeom prst="rect">
            <a:avLst/>
          </a:prstGeom>
          <a:noFill/>
          <a:ln w="9525">
            <a:noFill/>
            <a:miter lim="800000"/>
            <a:headEnd/>
            <a:tailEnd/>
          </a:ln>
        </p:spPr>
        <p:txBody>
          <a:bodyPr>
            <a:spAutoFit/>
          </a:bodyPr>
          <a:lstStyle/>
          <a:p>
            <a:pPr algn="ctr">
              <a:spcBef>
                <a:spcPct val="50000"/>
              </a:spcBef>
            </a:pPr>
            <a:r>
              <a:rPr lang="it-IT" sz="3200">
                <a:solidFill>
                  <a:srgbClr val="3399FF"/>
                </a:solidFill>
                <a:latin typeface="Copperplate Gothic Bold" pitchFamily="34" charset="0"/>
              </a:rPr>
              <a:t>IMMACOLATA</a:t>
            </a:r>
          </a:p>
          <a:p>
            <a:pPr algn="ctr">
              <a:spcBef>
                <a:spcPct val="50000"/>
              </a:spcBef>
            </a:pPr>
            <a:r>
              <a:rPr lang="it-IT" sz="3200">
                <a:solidFill>
                  <a:srgbClr val="3399FF"/>
                </a:solidFill>
                <a:latin typeface="Copperplate Gothic Bold" pitchFamily="34" charset="0"/>
              </a:rPr>
              <a:t>CONCEZIONE</a:t>
            </a:r>
          </a:p>
          <a:p>
            <a:pPr algn="ctr">
              <a:spcBef>
                <a:spcPct val="50000"/>
              </a:spcBef>
            </a:pPr>
            <a:r>
              <a:rPr lang="it-IT" sz="3200">
                <a:solidFill>
                  <a:srgbClr val="3399FF"/>
                </a:solidFill>
                <a:latin typeface="Copperplate Gothic Bold" pitchFamily="34" charset="0"/>
              </a:rPr>
              <a:t>della </a:t>
            </a:r>
            <a:br>
              <a:rPr lang="it-IT" sz="3200">
                <a:solidFill>
                  <a:srgbClr val="3399FF"/>
                </a:solidFill>
                <a:latin typeface="Copperplate Gothic Bold" pitchFamily="34" charset="0"/>
              </a:rPr>
            </a:br>
            <a:r>
              <a:rPr lang="it-IT" sz="3200">
                <a:solidFill>
                  <a:srgbClr val="3399FF"/>
                </a:solidFill>
                <a:latin typeface="Copperplate Gothic Bold" pitchFamily="34" charset="0"/>
              </a:rPr>
              <a:t>Beata </a:t>
            </a:r>
            <a:br>
              <a:rPr lang="it-IT" sz="3200">
                <a:solidFill>
                  <a:srgbClr val="3399FF"/>
                </a:solidFill>
                <a:latin typeface="Copperplate Gothic Bold" pitchFamily="34" charset="0"/>
              </a:rPr>
            </a:br>
            <a:r>
              <a:rPr lang="it-IT" sz="3200">
                <a:solidFill>
                  <a:srgbClr val="3399FF"/>
                </a:solidFill>
                <a:latin typeface="Copperplate Gothic Bold" pitchFamily="34" charset="0"/>
              </a:rPr>
              <a:t>Vergine</a:t>
            </a:r>
            <a:br>
              <a:rPr lang="it-IT" sz="3200">
                <a:solidFill>
                  <a:srgbClr val="3399FF"/>
                </a:solidFill>
                <a:latin typeface="Copperplate Gothic Bold" pitchFamily="34" charset="0"/>
              </a:rPr>
            </a:br>
            <a:r>
              <a:rPr lang="it-IT" sz="3200">
                <a:solidFill>
                  <a:srgbClr val="3399FF"/>
                </a:solidFill>
                <a:latin typeface="Copperplate Gothic Bold" pitchFamily="34" charset="0"/>
              </a:rPr>
              <a:t>Maria</a:t>
            </a:r>
          </a:p>
        </p:txBody>
      </p:sp>
      <p:sp>
        <p:nvSpPr>
          <p:cNvPr id="15365" name="Text Box 18"/>
          <p:cNvSpPr txBox="1">
            <a:spLocks noChangeArrowheads="1"/>
          </p:cNvSpPr>
          <p:nvPr/>
        </p:nvSpPr>
        <p:spPr bwMode="auto">
          <a:xfrm>
            <a:off x="5940425" y="260350"/>
            <a:ext cx="2663825" cy="1430338"/>
          </a:xfrm>
          <a:prstGeom prst="rect">
            <a:avLst/>
          </a:prstGeom>
          <a:noFill/>
          <a:ln w="57150">
            <a:solidFill>
              <a:srgbClr val="FF3300"/>
            </a:solidFill>
            <a:miter lim="800000"/>
            <a:headEnd/>
            <a:tailEnd/>
          </a:ln>
        </p:spPr>
        <p:txBody>
          <a:bodyPr>
            <a:spAutoFit/>
          </a:bodyPr>
          <a:lstStyle/>
          <a:p>
            <a:pPr algn="ctr">
              <a:spcBef>
                <a:spcPct val="50000"/>
              </a:spcBef>
            </a:pPr>
            <a:r>
              <a:rPr lang="it-IT" sz="2800">
                <a:solidFill>
                  <a:srgbClr val="FF3300"/>
                </a:solidFill>
                <a:latin typeface="Lucida Calligraphy" pitchFamily="66" charset="0"/>
              </a:rPr>
              <a:t>Parrocchia della</a:t>
            </a:r>
            <a:br>
              <a:rPr lang="it-IT" sz="2800">
                <a:solidFill>
                  <a:srgbClr val="FF3300"/>
                </a:solidFill>
                <a:latin typeface="Lucida Calligraphy" pitchFamily="66" charset="0"/>
              </a:rPr>
            </a:br>
            <a:r>
              <a:rPr lang="it-IT" sz="2800">
                <a:solidFill>
                  <a:srgbClr val="FF3300"/>
                </a:solidFill>
                <a:latin typeface="Lucida Calligraphy" pitchFamily="66" charset="0"/>
              </a:rPr>
              <a:t>Cattedrale</a:t>
            </a: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2" descr="http://tillilh9821.altervista.org/albums/userpics/10001/sdmas0020.jpg"/>
          <p:cNvPicPr>
            <a:picLocks noChangeAspect="1" noChangeArrowheads="1"/>
          </p:cNvPicPr>
          <p:nvPr/>
        </p:nvPicPr>
        <p:blipFill>
          <a:blip r:embed="rId2"/>
          <a:srcRect/>
          <a:stretch>
            <a:fillRect/>
          </a:stretch>
        </p:blipFill>
        <p:spPr bwMode="auto">
          <a:xfrm>
            <a:off x="571500" y="0"/>
            <a:ext cx="8001000" cy="6858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Immagine 2" descr="0015.tif"/>
          <p:cNvPicPr>
            <a:picLocks noChangeAspect="1"/>
          </p:cNvPicPr>
          <p:nvPr/>
        </p:nvPicPr>
        <p:blipFill>
          <a:blip r:embed="rId2"/>
          <a:srcRect/>
          <a:stretch>
            <a:fillRect/>
          </a:stretch>
        </p:blipFill>
        <p:spPr bwMode="auto">
          <a:xfrm>
            <a:off x="1643063" y="0"/>
            <a:ext cx="7500937" cy="6856413"/>
          </a:xfrm>
          <a:prstGeom prst="rect">
            <a:avLst/>
          </a:prstGeom>
          <a:noFill/>
          <a:ln w="9525">
            <a:noFill/>
            <a:miter lim="800000"/>
            <a:headEnd/>
            <a:tailEnd/>
          </a:ln>
        </p:spPr>
      </p:pic>
      <p:sp>
        <p:nvSpPr>
          <p:cNvPr id="3073" name="Rectangle 1"/>
          <p:cNvSpPr>
            <a:spLocks noChangeArrowheads="1"/>
          </p:cNvSpPr>
          <p:nvPr/>
        </p:nvSpPr>
        <p:spPr bwMode="auto">
          <a:xfrm>
            <a:off x="714375" y="285750"/>
            <a:ext cx="7450138" cy="5508625"/>
          </a:xfrm>
          <a:prstGeom prst="rect">
            <a:avLst/>
          </a:prstGeom>
          <a:solidFill>
            <a:srgbClr val="FFFFFF">
              <a:alpha val="80000"/>
            </a:srgbClr>
          </a:solidFill>
          <a:ln w="9525">
            <a:noFill/>
            <a:miter lim="800000"/>
            <a:headEnd/>
            <a:tailEnd/>
          </a:ln>
          <a:effectLst>
            <a:softEdge rad="317500"/>
          </a:effectLst>
        </p:spPr>
        <p:txBody>
          <a:bodyPr wrap="none" anchor="ctr">
            <a:spAutoFit/>
          </a:bodyPr>
          <a:lstStyle/>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Per Cristo,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con Cristo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e in Cristo,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a te, Dio Padre onnipotente,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nell'unità dello Spirito Santo,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ogni onore e gloria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cs typeface="+mn-cs"/>
              </a:rPr>
              <a:t>per tutti i secoli dei secoli.</a:t>
            </a:r>
            <a:endParaRPr lang="it-IT" sz="4400" dirty="0">
              <a:solidFill>
                <a:srgbClr val="FF0000"/>
              </a:solidFill>
              <a:effectLst>
                <a:outerShdw blurRad="38100" dist="38100" dir="2700000" algn="tl">
                  <a:srgbClr val="000000">
                    <a:alpha val="43137"/>
                  </a:srgbClr>
                </a:outerShdw>
              </a:effectLst>
              <a:cs typeface="+mn-cs"/>
            </a:endParaRPr>
          </a:p>
          <a:p>
            <a:pPr algn="r">
              <a:defRPr/>
            </a:pPr>
            <a:r>
              <a:rPr lang="it-IT" sz="4400" b="1" dirty="0">
                <a:solidFill>
                  <a:srgbClr val="FF0000"/>
                </a:solidFill>
                <a:effectLst>
                  <a:outerShdw blurRad="38100" dist="38100" dir="2700000" algn="tl">
                    <a:srgbClr val="000000">
                      <a:alpha val="43137"/>
                    </a:srgbClr>
                  </a:outerShdw>
                </a:effectLst>
                <a:ea typeface="Times New Roman" pitchFamily="18" charset="0"/>
                <a:cs typeface="+mn-cs"/>
              </a:rPr>
              <a:t>Amen.</a:t>
            </a:r>
            <a:endParaRPr lang="it-IT" sz="4400" dirty="0">
              <a:solidFill>
                <a:srgbClr val="FF0000"/>
              </a:solidFill>
              <a:effectLst>
                <a:outerShdw blurRad="38100" dist="38100" dir="2700000" algn="tl">
                  <a:srgbClr val="000000">
                    <a:alpha val="43137"/>
                  </a:srgbClr>
                </a:outerShdw>
              </a:effectLst>
              <a:cs typeface="+mn-cs"/>
            </a:endParaRPr>
          </a:p>
        </p:txBody>
      </p:sp>
    </p:spTree>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7" descr="47"/>
          <p:cNvPicPr>
            <a:picLocks noChangeAspect="1" noChangeArrowheads="1"/>
          </p:cNvPicPr>
          <p:nvPr/>
        </p:nvPicPr>
        <p:blipFill>
          <a:blip r:embed="rId2"/>
          <a:srcRect/>
          <a:stretch>
            <a:fillRect/>
          </a:stretch>
        </p:blipFill>
        <p:spPr bwMode="auto">
          <a:xfrm>
            <a:off x="0" y="0"/>
            <a:ext cx="9144000" cy="6837363"/>
          </a:xfrm>
          <a:prstGeom prst="rect">
            <a:avLst/>
          </a:prstGeom>
          <a:noFill/>
          <a:ln w="9525">
            <a:noFill/>
            <a:miter lim="800000"/>
            <a:headEnd/>
            <a:tailEnd/>
          </a:ln>
        </p:spPr>
      </p:pic>
      <p:sp>
        <p:nvSpPr>
          <p:cNvPr id="101378" name="Rectangle 1"/>
          <p:cNvSpPr>
            <a:spLocks noChangeArrowheads="1"/>
          </p:cNvSpPr>
          <p:nvPr/>
        </p:nvSpPr>
        <p:spPr bwMode="auto">
          <a:xfrm>
            <a:off x="214313" y="314525"/>
            <a:ext cx="8715405" cy="6186309"/>
          </a:xfrm>
          <a:prstGeom prst="rect">
            <a:avLst/>
          </a:prstGeom>
          <a:solidFill>
            <a:srgbClr val="FFFFFF">
              <a:alpha val="69804"/>
            </a:srgbClr>
          </a:solidFill>
          <a:ln w="9525">
            <a:noFill/>
            <a:miter lim="800000"/>
            <a:headEnd/>
            <a:tailEnd/>
          </a:ln>
          <a:effectLst>
            <a:softEdge rad="63500"/>
          </a:effectLst>
        </p:spPr>
        <p:txBody>
          <a:bodyPr anchor="ctr">
            <a:spAutoFit/>
          </a:bodyPr>
          <a:lstStyle/>
          <a:p>
            <a:pPr algn="just" eaLnBrk="0" hangingPunct="0">
              <a:defRPr/>
            </a:pPr>
            <a:r>
              <a:rPr lang="it-IT" sz="3600" b="1" dirty="0">
                <a:solidFill>
                  <a:prstClr val="black"/>
                </a:solidFill>
                <a:effectLst>
                  <a:outerShdw blurRad="38100" dist="38100" dir="2700000" algn="tl">
                    <a:srgbClr val="000000">
                      <a:alpha val="43137"/>
                    </a:srgbClr>
                  </a:outerShdw>
                </a:effectLst>
                <a:latin typeface="Times" pitchFamily="18" charset="0"/>
                <a:cs typeface="Times New Roman" pitchFamily="18" charset="0"/>
              </a:rPr>
              <a:t>Padre nostro, che sei nei cieli, </a:t>
            </a:r>
          </a:p>
          <a:p>
            <a:pPr algn="just" eaLnBrk="0" hangingPunct="0">
              <a:defRPr/>
            </a:pPr>
            <a:r>
              <a:rPr lang="it-IT" sz="3600" b="1" dirty="0">
                <a:solidFill>
                  <a:prstClr val="black"/>
                </a:solidFill>
                <a:effectLst>
                  <a:outerShdw blurRad="38100" dist="38100" dir="2700000" algn="tl">
                    <a:srgbClr val="000000">
                      <a:alpha val="43137"/>
                    </a:srgbClr>
                  </a:outerShdw>
                </a:effectLst>
                <a:latin typeface="Times" pitchFamily="18" charset="0"/>
                <a:cs typeface="Times New Roman" pitchFamily="18" charset="0"/>
              </a:rPr>
              <a:t>sia santificato il tuo nome, </a:t>
            </a:r>
          </a:p>
          <a:p>
            <a:pPr algn="just" eaLnBrk="0" hangingPunct="0">
              <a:defRPr/>
            </a:pPr>
            <a:r>
              <a:rPr lang="it-IT" sz="3600" b="1" dirty="0">
                <a:solidFill>
                  <a:prstClr val="black"/>
                </a:solidFill>
                <a:effectLst>
                  <a:outerShdw blurRad="38100" dist="38100" dir="2700000" algn="tl">
                    <a:srgbClr val="000000">
                      <a:alpha val="43137"/>
                    </a:srgbClr>
                  </a:outerShdw>
                </a:effectLst>
                <a:latin typeface="Times" pitchFamily="18" charset="0"/>
                <a:cs typeface="Times New Roman" pitchFamily="18" charset="0"/>
              </a:rPr>
              <a:t>venga il tuo regno, </a:t>
            </a:r>
          </a:p>
          <a:p>
            <a:pPr algn="just" eaLnBrk="0" hangingPunct="0">
              <a:defRPr/>
            </a:pPr>
            <a:r>
              <a:rPr lang="it-IT" sz="3600" b="1" dirty="0">
                <a:solidFill>
                  <a:prstClr val="black"/>
                </a:solidFill>
                <a:effectLst>
                  <a:outerShdw blurRad="38100" dist="38100" dir="2700000" algn="tl">
                    <a:srgbClr val="000000">
                      <a:alpha val="43137"/>
                    </a:srgbClr>
                  </a:outerShdw>
                </a:effectLst>
                <a:latin typeface="Times" pitchFamily="18" charset="0"/>
                <a:cs typeface="Times New Roman" pitchFamily="18" charset="0"/>
              </a:rPr>
              <a:t>sia fatta la tua volontà, </a:t>
            </a:r>
          </a:p>
          <a:p>
            <a:pPr algn="just" eaLnBrk="0" hangingPunct="0">
              <a:defRPr/>
            </a:pPr>
            <a:r>
              <a:rPr lang="it-IT" sz="3600" b="1" dirty="0">
                <a:solidFill>
                  <a:prstClr val="black"/>
                </a:solidFill>
                <a:effectLst>
                  <a:outerShdw blurRad="38100" dist="38100" dir="2700000" algn="tl">
                    <a:srgbClr val="000000">
                      <a:alpha val="43137"/>
                    </a:srgbClr>
                  </a:outerShdw>
                </a:effectLst>
                <a:latin typeface="Times" pitchFamily="18" charset="0"/>
                <a:cs typeface="Times New Roman" pitchFamily="18" charset="0"/>
              </a:rPr>
              <a:t>come in cielo così in terra. </a:t>
            </a:r>
          </a:p>
          <a:p>
            <a:pPr algn="just" eaLnBrk="0" hangingPunct="0">
              <a:defRPr/>
            </a:pPr>
            <a:r>
              <a:rPr lang="it-IT" sz="3600" b="1" dirty="0">
                <a:solidFill>
                  <a:prstClr val="black"/>
                </a:solidFill>
                <a:effectLst>
                  <a:outerShdw blurRad="38100" dist="38100" dir="2700000" algn="tl">
                    <a:srgbClr val="000000">
                      <a:alpha val="43137"/>
                    </a:srgbClr>
                  </a:outerShdw>
                </a:effectLst>
                <a:latin typeface="Times" pitchFamily="18" charset="0"/>
                <a:cs typeface="Times New Roman" pitchFamily="18" charset="0"/>
              </a:rPr>
              <a:t>Dacci oggi il nostro pane quotidiano, </a:t>
            </a:r>
          </a:p>
          <a:p>
            <a:pPr algn="just" eaLnBrk="0" hangingPunct="0">
              <a:defRPr/>
            </a:pPr>
            <a:r>
              <a:rPr lang="it-IT" sz="3600" b="1" dirty="0">
                <a:solidFill>
                  <a:prstClr val="black"/>
                </a:solidFill>
                <a:effectLst>
                  <a:outerShdw blurRad="38100" dist="38100" dir="2700000" algn="tl">
                    <a:srgbClr val="000000">
                      <a:alpha val="43137"/>
                    </a:srgbClr>
                  </a:outerShdw>
                </a:effectLst>
                <a:latin typeface="Times" pitchFamily="18" charset="0"/>
                <a:cs typeface="Times New Roman" pitchFamily="18" charset="0"/>
              </a:rPr>
              <a:t>e rimetti a noi i nostri debiti </a:t>
            </a:r>
          </a:p>
          <a:p>
            <a:pPr algn="just" eaLnBrk="0" hangingPunct="0">
              <a:defRPr/>
            </a:pPr>
            <a:r>
              <a:rPr lang="it-IT" sz="3600" b="1" dirty="0">
                <a:solidFill>
                  <a:prstClr val="black"/>
                </a:solidFill>
                <a:effectLst>
                  <a:outerShdw blurRad="38100" dist="38100" dir="2700000" algn="tl">
                    <a:srgbClr val="000000">
                      <a:alpha val="43137"/>
                    </a:srgbClr>
                  </a:outerShdw>
                </a:effectLst>
                <a:latin typeface="Times" pitchFamily="18" charset="0"/>
                <a:cs typeface="Times New Roman" pitchFamily="18" charset="0"/>
              </a:rPr>
              <a:t>come noi li rimettiamo </a:t>
            </a:r>
          </a:p>
          <a:p>
            <a:pPr algn="just" eaLnBrk="0" hangingPunct="0">
              <a:defRPr/>
            </a:pPr>
            <a:r>
              <a:rPr lang="it-IT" sz="3600" b="1" dirty="0">
                <a:solidFill>
                  <a:prstClr val="black"/>
                </a:solidFill>
                <a:effectLst>
                  <a:outerShdw blurRad="38100" dist="38100" dir="2700000" algn="tl">
                    <a:srgbClr val="000000">
                      <a:alpha val="43137"/>
                    </a:srgbClr>
                  </a:outerShdw>
                </a:effectLst>
                <a:latin typeface="Times" pitchFamily="18" charset="0"/>
                <a:cs typeface="Times New Roman" pitchFamily="18" charset="0"/>
              </a:rPr>
              <a:t>ai nostri debitori, </a:t>
            </a:r>
          </a:p>
          <a:p>
            <a:pPr algn="just" eaLnBrk="0" hangingPunct="0">
              <a:defRPr/>
            </a:pPr>
            <a:r>
              <a:rPr lang="it-IT" sz="3600" b="1" dirty="0">
                <a:solidFill>
                  <a:prstClr val="black"/>
                </a:solidFill>
                <a:effectLst>
                  <a:outerShdw blurRad="38100" dist="38100" dir="2700000" algn="tl">
                    <a:srgbClr val="000000">
                      <a:alpha val="43137"/>
                    </a:srgbClr>
                  </a:outerShdw>
                </a:effectLst>
                <a:latin typeface="Times" pitchFamily="18" charset="0"/>
                <a:cs typeface="Times New Roman" pitchFamily="18" charset="0"/>
              </a:rPr>
              <a:t>e non ci indurre in tentazione, </a:t>
            </a:r>
          </a:p>
          <a:p>
            <a:pPr algn="just" eaLnBrk="0" hangingPunct="0">
              <a:defRPr/>
            </a:pPr>
            <a:r>
              <a:rPr lang="it-IT" sz="3600" b="1" dirty="0">
                <a:solidFill>
                  <a:prstClr val="black"/>
                </a:solidFill>
                <a:effectLst>
                  <a:outerShdw blurRad="38100" dist="38100" dir="2700000" algn="tl">
                    <a:srgbClr val="000000">
                      <a:alpha val="43137"/>
                    </a:srgbClr>
                  </a:outerShdw>
                </a:effectLst>
                <a:latin typeface="Times" pitchFamily="18" charset="0"/>
                <a:cs typeface="Times New Roman" pitchFamily="18" charset="0"/>
              </a:rPr>
              <a:t>ma liberaci dal male.</a:t>
            </a:r>
            <a:endParaRPr lang="it-IT" sz="3600" dirty="0">
              <a:solidFill>
                <a:prstClr val="black"/>
              </a:solidFill>
              <a:effectLst>
                <a:outerShdw blurRad="38100" dist="38100" dir="2700000" algn="tl">
                  <a:srgbClr val="000000">
                    <a:alpha val="43137"/>
                  </a:srgbClr>
                </a:outerShdw>
              </a:effectLst>
              <a:latin typeface="Times" pitchFamily="18" charset="0"/>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fade">
                                      <p:cBhvr>
                                        <p:cTn id="7" dur="2000"/>
                                        <p:tgtEl>
                                          <p:spTgt spid="10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0" descr="http://tillilh9821.altervista.org/albums/userpics/10001/lwjas0105.jpg"/>
          <p:cNvPicPr>
            <a:picLocks noChangeAspect="1" noChangeArrowheads="1"/>
          </p:cNvPicPr>
          <p:nvPr/>
        </p:nvPicPr>
        <p:blipFill>
          <a:blip r:embed="rId2"/>
          <a:srcRect/>
          <a:stretch>
            <a:fillRect/>
          </a:stretch>
        </p:blipFill>
        <p:spPr bwMode="auto">
          <a:xfrm>
            <a:off x="30163" y="0"/>
            <a:ext cx="5889625" cy="6858000"/>
          </a:xfrm>
          <a:prstGeom prst="rect">
            <a:avLst/>
          </a:prstGeom>
          <a:noFill/>
          <a:ln w="9525">
            <a:noFill/>
            <a:miter lim="800000"/>
            <a:headEnd/>
            <a:tailEnd/>
          </a:ln>
        </p:spPr>
      </p:pic>
      <p:sp>
        <p:nvSpPr>
          <p:cNvPr id="116737" name="Rectangle 1"/>
          <p:cNvSpPr>
            <a:spLocks noChangeArrowheads="1"/>
          </p:cNvSpPr>
          <p:nvPr/>
        </p:nvSpPr>
        <p:spPr bwMode="auto">
          <a:xfrm>
            <a:off x="6143625" y="857250"/>
            <a:ext cx="3000375" cy="4154488"/>
          </a:xfrm>
          <a:prstGeom prst="rect">
            <a:avLst/>
          </a:prstGeom>
          <a:noFill/>
          <a:ln w="9525">
            <a:noFill/>
            <a:miter lim="800000"/>
            <a:headEnd/>
            <a:tailEnd/>
          </a:ln>
          <a:effectLst/>
        </p:spPr>
        <p:txBody>
          <a:bodyPr anchor="ctr">
            <a:spAutoFit/>
          </a:bodyPr>
          <a:lstStyle/>
          <a:p>
            <a:pPr algn="just">
              <a:defRPr/>
            </a:pPr>
            <a:r>
              <a:rPr lang="it-IT" sz="4400" b="1" dirty="0">
                <a:effectLst>
                  <a:outerShdw blurRad="38100" dist="38100" dir="2700000" algn="tl">
                    <a:srgbClr val="000000">
                      <a:alpha val="43137"/>
                    </a:srgbClr>
                  </a:outerShdw>
                </a:effectLst>
                <a:ea typeface="Times New Roman" pitchFamily="18" charset="0"/>
                <a:cs typeface="+mn-cs"/>
              </a:rPr>
              <a:t>Tuo </a:t>
            </a:r>
          </a:p>
          <a:p>
            <a:pPr algn="just">
              <a:defRPr/>
            </a:pPr>
            <a:r>
              <a:rPr lang="it-IT" sz="4400" b="1" dirty="0">
                <a:effectLst>
                  <a:outerShdw blurRad="38100" dist="38100" dir="2700000" algn="tl">
                    <a:srgbClr val="000000">
                      <a:alpha val="43137"/>
                    </a:srgbClr>
                  </a:outerShdw>
                </a:effectLst>
                <a:ea typeface="Times New Roman" pitchFamily="18" charset="0"/>
                <a:cs typeface="+mn-cs"/>
              </a:rPr>
              <a:t>è il regno, </a:t>
            </a:r>
          </a:p>
          <a:p>
            <a:pPr algn="just">
              <a:defRPr/>
            </a:pPr>
            <a:r>
              <a:rPr lang="it-IT" sz="4400" b="1" dirty="0">
                <a:effectLst>
                  <a:outerShdw blurRad="38100" dist="38100" dir="2700000" algn="tl">
                    <a:srgbClr val="000000">
                      <a:alpha val="43137"/>
                    </a:srgbClr>
                  </a:outerShdw>
                </a:effectLst>
                <a:ea typeface="Times New Roman" pitchFamily="18" charset="0"/>
                <a:cs typeface="+mn-cs"/>
              </a:rPr>
              <a:t>tua </a:t>
            </a:r>
          </a:p>
          <a:p>
            <a:pPr algn="just">
              <a:defRPr/>
            </a:pPr>
            <a:r>
              <a:rPr lang="it-IT" sz="4400" b="1" dirty="0">
                <a:effectLst>
                  <a:outerShdw blurRad="38100" dist="38100" dir="2700000" algn="tl">
                    <a:srgbClr val="000000">
                      <a:alpha val="43137"/>
                    </a:srgbClr>
                  </a:outerShdw>
                </a:effectLst>
                <a:ea typeface="Times New Roman" pitchFamily="18" charset="0"/>
                <a:cs typeface="+mn-cs"/>
              </a:rPr>
              <a:t>la potenza </a:t>
            </a:r>
          </a:p>
          <a:p>
            <a:pPr algn="just">
              <a:defRPr/>
            </a:pPr>
            <a:r>
              <a:rPr lang="it-IT" sz="4400" b="1" dirty="0">
                <a:effectLst>
                  <a:outerShdw blurRad="38100" dist="38100" dir="2700000" algn="tl">
                    <a:srgbClr val="000000">
                      <a:alpha val="43137"/>
                    </a:srgbClr>
                  </a:outerShdw>
                </a:effectLst>
                <a:ea typeface="Times New Roman" pitchFamily="18" charset="0"/>
                <a:cs typeface="+mn-cs"/>
              </a:rPr>
              <a:t>e la gloria </a:t>
            </a:r>
          </a:p>
          <a:p>
            <a:pPr algn="just">
              <a:defRPr/>
            </a:pPr>
            <a:r>
              <a:rPr lang="it-IT" sz="4400" b="1" dirty="0">
                <a:effectLst>
                  <a:outerShdw blurRad="38100" dist="38100" dir="2700000" algn="tl">
                    <a:srgbClr val="000000">
                      <a:alpha val="43137"/>
                    </a:srgbClr>
                  </a:outerShdw>
                </a:effectLst>
                <a:ea typeface="Times New Roman" pitchFamily="18" charset="0"/>
                <a:cs typeface="+mn-cs"/>
              </a:rPr>
              <a:t>nei secoli.</a:t>
            </a:r>
            <a:endParaRPr lang="it-IT" sz="4400" dirty="0">
              <a:effectLst>
                <a:outerShdw blurRad="38100" dist="38100" dir="2700000" algn="tl">
                  <a:srgbClr val="000000">
                    <a:alpha val="43137"/>
                  </a:srgbClr>
                </a:outerShdw>
              </a:effectLst>
              <a:cs typeface="+mn-cs"/>
            </a:endParaRPr>
          </a:p>
        </p:txBody>
      </p:sp>
    </p:spTree>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nvPicPr>
        <p:blipFill>
          <a:blip r:embed="rId2"/>
          <a:srcRect/>
          <a:stretch>
            <a:fillRect/>
          </a:stretch>
        </p:blipFill>
        <p:spPr bwMode="auto">
          <a:xfrm>
            <a:off x="0" y="0"/>
            <a:ext cx="6357938" cy="6888163"/>
          </a:xfrm>
          <a:prstGeom prst="rect">
            <a:avLst/>
          </a:prstGeom>
          <a:noFill/>
          <a:ln w="9525">
            <a:noFill/>
            <a:miter lim="800000"/>
            <a:headEnd/>
            <a:tailEnd/>
          </a:ln>
        </p:spPr>
      </p:pic>
      <p:sp>
        <p:nvSpPr>
          <p:cNvPr id="110595" name="Rettangolo 1"/>
          <p:cNvSpPr>
            <a:spLocks noChangeArrowheads="1"/>
          </p:cNvSpPr>
          <p:nvPr/>
        </p:nvSpPr>
        <p:spPr bwMode="auto">
          <a:xfrm>
            <a:off x="5543550" y="1143000"/>
            <a:ext cx="3721100" cy="4154488"/>
          </a:xfrm>
          <a:prstGeom prst="rect">
            <a:avLst/>
          </a:prstGeom>
          <a:noFill/>
          <a:ln w="9525">
            <a:noFill/>
            <a:miter lim="800000"/>
            <a:headEnd/>
            <a:tailEnd/>
          </a:ln>
        </p:spPr>
        <p:txBody>
          <a:bodyPr wrap="none">
            <a:spAutoFit/>
          </a:bodyPr>
          <a:lstStyle/>
          <a:p>
            <a:r>
              <a:rPr lang="it-IT" sz="6600" b="1">
                <a:latin typeface="Tahoma" pitchFamily="34" charset="0"/>
                <a:cs typeface="Times New Roman" pitchFamily="18" charset="0"/>
              </a:rPr>
              <a:t>    La </a:t>
            </a:r>
          </a:p>
          <a:p>
            <a:r>
              <a:rPr lang="it-IT" sz="6600" b="1">
                <a:latin typeface="Tahoma" pitchFamily="34" charset="0"/>
                <a:cs typeface="Times New Roman" pitchFamily="18" charset="0"/>
              </a:rPr>
              <a:t>    pace </a:t>
            </a:r>
          </a:p>
          <a:p>
            <a:r>
              <a:rPr lang="it-IT" sz="6600" b="1">
                <a:latin typeface="Tahoma" pitchFamily="34" charset="0"/>
                <a:cs typeface="Times New Roman" pitchFamily="18" charset="0"/>
              </a:rPr>
              <a:t>    viene </a:t>
            </a:r>
          </a:p>
          <a:p>
            <a:r>
              <a:rPr lang="it-IT" sz="6600" b="1">
                <a:latin typeface="Tahoma" pitchFamily="34" charset="0"/>
                <a:cs typeface="Times New Roman" pitchFamily="18" charset="0"/>
              </a:rPr>
              <a:t>dall'alto</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nvPicPr>
        <p:blipFill>
          <a:blip r:embed="rId2">
            <a:clrChange>
              <a:clrFrom>
                <a:srgbClr val="EDEBDE"/>
              </a:clrFrom>
              <a:clrTo>
                <a:srgbClr val="EDEBDE">
                  <a:alpha val="0"/>
                </a:srgbClr>
              </a:clrTo>
            </a:clrChange>
          </a:blip>
          <a:srcRect/>
          <a:stretch>
            <a:fillRect/>
          </a:stretch>
        </p:blipFill>
        <p:spPr bwMode="auto">
          <a:xfrm>
            <a:off x="0" y="0"/>
            <a:ext cx="6000750" cy="6858000"/>
          </a:xfrm>
          <a:prstGeom prst="rect">
            <a:avLst/>
          </a:prstGeom>
          <a:noFill/>
          <a:ln w="9525">
            <a:noFill/>
            <a:miter lim="800000"/>
            <a:headEnd/>
            <a:tailEnd/>
          </a:ln>
        </p:spPr>
      </p:pic>
      <p:sp>
        <p:nvSpPr>
          <p:cNvPr id="111619" name="Rettangolo 1"/>
          <p:cNvSpPr>
            <a:spLocks noChangeArrowheads="1"/>
          </p:cNvSpPr>
          <p:nvPr/>
        </p:nvSpPr>
        <p:spPr bwMode="auto">
          <a:xfrm>
            <a:off x="6357938" y="142875"/>
            <a:ext cx="2962275" cy="3140075"/>
          </a:xfrm>
          <a:prstGeom prst="rect">
            <a:avLst/>
          </a:prstGeom>
          <a:noFill/>
          <a:ln w="9525">
            <a:noFill/>
            <a:miter lim="800000"/>
            <a:headEnd/>
            <a:tailEnd/>
          </a:ln>
        </p:spPr>
        <p:txBody>
          <a:bodyPr wrap="none">
            <a:spAutoFit/>
          </a:bodyPr>
          <a:lstStyle/>
          <a:p>
            <a:r>
              <a:rPr lang="it-IT" sz="6600" b="1">
                <a:latin typeface="Calibri" pitchFamily="34" charset="0"/>
              </a:rPr>
              <a:t>entra </a:t>
            </a:r>
          </a:p>
          <a:p>
            <a:r>
              <a:rPr lang="it-IT" sz="6600" b="1">
                <a:latin typeface="Calibri" pitchFamily="34" charset="0"/>
              </a:rPr>
              <a:t>nel </a:t>
            </a:r>
          </a:p>
          <a:p>
            <a:r>
              <a:rPr lang="it-IT" sz="6600" b="1">
                <a:latin typeface="Calibri" pitchFamily="34" charset="0"/>
              </a:rPr>
              <a:t>cuore, </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
          <p:cNvSpPr>
            <a:spLocks noChangeArrowheads="1"/>
          </p:cNvSpPr>
          <p:nvPr/>
        </p:nvSpPr>
        <p:spPr bwMode="auto">
          <a:xfrm>
            <a:off x="642938" y="1285875"/>
            <a:ext cx="3000375" cy="4154488"/>
          </a:xfrm>
          <a:prstGeom prst="rect">
            <a:avLst/>
          </a:prstGeom>
          <a:noFill/>
          <a:ln w="9525">
            <a:noFill/>
            <a:miter lim="800000"/>
            <a:headEnd/>
            <a:tailEnd/>
          </a:ln>
        </p:spPr>
        <p:txBody>
          <a:bodyPr anchor="ctr">
            <a:spAutoFit/>
          </a:bodyPr>
          <a:lstStyle/>
          <a:p>
            <a:r>
              <a:rPr lang="it-IT" sz="6600" b="1">
                <a:latin typeface="Tahoma" pitchFamily="34" charset="0"/>
                <a:ea typeface="Times New Roman" pitchFamily="18" charset="0"/>
                <a:cs typeface="Tahoma" pitchFamily="34" charset="0"/>
              </a:rPr>
              <a:t>si </a:t>
            </a:r>
          </a:p>
          <a:p>
            <a:r>
              <a:rPr lang="it-IT" sz="6600" b="1">
                <a:latin typeface="Tahoma" pitchFamily="34" charset="0"/>
                <a:ea typeface="Times New Roman" pitchFamily="18" charset="0"/>
                <a:cs typeface="Tahoma" pitchFamily="34" charset="0"/>
              </a:rPr>
              <a:t>vede </a:t>
            </a:r>
          </a:p>
          <a:p>
            <a:r>
              <a:rPr lang="it-IT" sz="6600" b="1">
                <a:latin typeface="Tahoma" pitchFamily="34" charset="0"/>
                <a:ea typeface="Times New Roman" pitchFamily="18" charset="0"/>
                <a:cs typeface="Tahoma" pitchFamily="34" charset="0"/>
              </a:rPr>
              <a:t>sul </a:t>
            </a:r>
          </a:p>
          <a:p>
            <a:r>
              <a:rPr lang="it-IT" sz="6600" b="1">
                <a:latin typeface="Tahoma" pitchFamily="34" charset="0"/>
                <a:ea typeface="Times New Roman" pitchFamily="18" charset="0"/>
                <a:cs typeface="Tahoma" pitchFamily="34" charset="0"/>
              </a:rPr>
              <a:t>volto</a:t>
            </a:r>
            <a:r>
              <a:rPr lang="it-IT" sz="6600">
                <a:latin typeface="Calibri" pitchFamily="34" charset="0"/>
                <a:ea typeface="Calibri" pitchFamily="34" charset="0"/>
                <a:cs typeface="Times New Roman" pitchFamily="18" charset="0"/>
              </a:rPr>
              <a:t> </a:t>
            </a:r>
            <a:endParaRPr lang="it-IT" sz="6600">
              <a:latin typeface="Calibri" pitchFamily="34" charset="0"/>
            </a:endParaRPr>
          </a:p>
        </p:txBody>
      </p:sp>
      <p:pic>
        <p:nvPicPr>
          <p:cNvPr id="3" name="Immagine 2" descr="http://www.unicef.it/flex/images/D.044876a341a66a5cabdd/Rightface_small.jpg"/>
          <p:cNvPicPr>
            <a:picLocks noChangeAspect="1" noChangeArrowheads="1"/>
          </p:cNvPicPr>
          <p:nvPr/>
        </p:nvPicPr>
        <p:blipFill>
          <a:blip r:embed="rId2"/>
          <a:srcRect/>
          <a:stretch>
            <a:fillRect/>
          </a:stretch>
        </p:blipFill>
        <p:spPr bwMode="auto">
          <a:xfrm>
            <a:off x="4214813" y="0"/>
            <a:ext cx="4786312" cy="685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nvPicPr>
        <p:blipFill>
          <a:blip r:embed="rId2"/>
          <a:srcRect/>
          <a:stretch>
            <a:fillRect/>
          </a:stretch>
        </p:blipFill>
        <p:spPr bwMode="auto">
          <a:xfrm rot="5831504">
            <a:off x="1073151" y="-430213"/>
            <a:ext cx="4679950" cy="6289675"/>
          </a:xfrm>
          <a:prstGeom prst="rect">
            <a:avLst/>
          </a:prstGeom>
          <a:noFill/>
          <a:ln w="9525">
            <a:noFill/>
            <a:miter lim="800000"/>
            <a:headEnd/>
            <a:tailEnd/>
          </a:ln>
        </p:spPr>
      </p:pic>
      <p:sp>
        <p:nvSpPr>
          <p:cNvPr id="113667" name="Rettangolo 1"/>
          <p:cNvSpPr>
            <a:spLocks noChangeArrowheads="1"/>
          </p:cNvSpPr>
          <p:nvPr/>
        </p:nvSpPr>
        <p:spPr bwMode="auto">
          <a:xfrm>
            <a:off x="5611813" y="1785938"/>
            <a:ext cx="3532187" cy="4154487"/>
          </a:xfrm>
          <a:prstGeom prst="rect">
            <a:avLst/>
          </a:prstGeom>
          <a:noFill/>
          <a:ln w="9525">
            <a:noFill/>
            <a:miter lim="800000"/>
            <a:headEnd/>
            <a:tailEnd/>
          </a:ln>
        </p:spPr>
        <p:txBody>
          <a:bodyPr>
            <a:spAutoFit/>
          </a:bodyPr>
          <a:lstStyle/>
          <a:p>
            <a:r>
              <a:rPr lang="it-IT" sz="6600" b="1">
                <a:latin typeface="Calibri" pitchFamily="34" charset="0"/>
              </a:rPr>
              <a:t> Ora </a:t>
            </a:r>
          </a:p>
          <a:p>
            <a:r>
              <a:rPr lang="it-IT" sz="6600" b="1">
                <a:latin typeface="Calibri" pitchFamily="34" charset="0"/>
              </a:rPr>
              <a:t>  ti </a:t>
            </a:r>
          </a:p>
          <a:p>
            <a:r>
              <a:rPr lang="it-IT" sz="6600" b="1">
                <a:latin typeface="Calibri" pitchFamily="34" charset="0"/>
              </a:rPr>
              <a:t>  stringo </a:t>
            </a:r>
          </a:p>
          <a:p>
            <a:r>
              <a:rPr lang="it-IT" sz="6600" b="1">
                <a:latin typeface="Calibri" pitchFamily="34" charset="0"/>
              </a:rPr>
              <a:t>la mano </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ttangolo 1"/>
          <p:cNvSpPr>
            <a:spLocks noChangeArrowheads="1"/>
          </p:cNvSpPr>
          <p:nvPr/>
        </p:nvSpPr>
        <p:spPr bwMode="auto">
          <a:xfrm>
            <a:off x="285750" y="0"/>
            <a:ext cx="8858250" cy="6248400"/>
          </a:xfrm>
          <a:prstGeom prst="rect">
            <a:avLst/>
          </a:prstGeom>
          <a:noFill/>
          <a:ln w="9525">
            <a:noFill/>
            <a:miter lim="800000"/>
            <a:headEnd/>
            <a:tailEnd/>
          </a:ln>
        </p:spPr>
        <p:txBody>
          <a:bodyPr>
            <a:spAutoFit/>
          </a:bodyPr>
          <a:lstStyle/>
          <a:p>
            <a:r>
              <a:rPr lang="it-IT" sz="4000" b="1">
                <a:latin typeface="Eras Bold ITC" pitchFamily="34" charset="0"/>
              </a:rPr>
              <a:t>Confesso a Dio Onnipotente </a:t>
            </a:r>
          </a:p>
          <a:p>
            <a:r>
              <a:rPr lang="it-IT" sz="4000" b="1">
                <a:latin typeface="Eras Bold ITC" pitchFamily="34" charset="0"/>
              </a:rPr>
              <a:t>e a voi fratelli che ho molto peccato in pensieri, </a:t>
            </a:r>
          </a:p>
          <a:p>
            <a:r>
              <a:rPr lang="it-IT" sz="4000" b="1">
                <a:latin typeface="Eras Bold ITC" pitchFamily="34" charset="0"/>
              </a:rPr>
              <a:t>parole, opere e omissioni. </a:t>
            </a:r>
          </a:p>
          <a:p>
            <a:r>
              <a:rPr lang="it-IT" sz="4000" b="1">
                <a:latin typeface="Eras Bold ITC" pitchFamily="34" charset="0"/>
              </a:rPr>
              <a:t>Per mia colpa, mia colpa, </a:t>
            </a:r>
          </a:p>
          <a:p>
            <a:r>
              <a:rPr lang="it-IT" sz="4000" b="1">
                <a:latin typeface="Eras Bold ITC" pitchFamily="34" charset="0"/>
              </a:rPr>
              <a:t>mia grandissima colpa, </a:t>
            </a:r>
          </a:p>
          <a:p>
            <a:r>
              <a:rPr lang="it-IT" sz="4000" b="1">
                <a:latin typeface="Eras Bold ITC" pitchFamily="34" charset="0"/>
              </a:rPr>
              <a:t>e supplico la Beata sempre Vergine Maria, gli angeli, i Santi </a:t>
            </a:r>
          </a:p>
          <a:p>
            <a:r>
              <a:rPr lang="it-IT" sz="4000" b="1">
                <a:latin typeface="Eras Bold ITC" pitchFamily="34" charset="0"/>
              </a:rPr>
              <a:t>e voi fratelli di pregare per me </a:t>
            </a:r>
          </a:p>
          <a:p>
            <a:r>
              <a:rPr lang="it-IT" sz="4000" b="1">
                <a:latin typeface="Eras Bold ITC" pitchFamily="34" charset="0"/>
              </a:rPr>
              <a:t>il Signore Dio nostro.</a:t>
            </a:r>
            <a:r>
              <a:rPr lang="it-IT" sz="4000">
                <a:latin typeface="Eras Bold ITC" pitchFamily="34" charset="0"/>
              </a:rPr>
              <a:t> </a:t>
            </a:r>
          </a:p>
        </p:txBody>
      </p:sp>
    </p:spTree>
  </p:cSld>
  <p:clrMapOvr>
    <a:masterClrMapping/>
  </p:clrMapOvr>
  <p:transition spd="med">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nvPicPr>
        <p:blipFill>
          <a:blip r:embed="rId2"/>
          <a:srcRect/>
          <a:stretch>
            <a:fillRect/>
          </a:stretch>
        </p:blipFill>
        <p:spPr bwMode="auto">
          <a:xfrm>
            <a:off x="1285875" y="1714500"/>
            <a:ext cx="6429375" cy="3500438"/>
          </a:xfrm>
          <a:prstGeom prst="rect">
            <a:avLst/>
          </a:prstGeom>
          <a:noFill/>
          <a:ln w="9525">
            <a:noFill/>
            <a:miter lim="800000"/>
            <a:headEnd/>
            <a:tailEnd/>
          </a:ln>
        </p:spPr>
      </p:pic>
      <p:sp>
        <p:nvSpPr>
          <p:cNvPr id="114691" name="Rectangle 3"/>
          <p:cNvSpPr>
            <a:spLocks noChangeArrowheads="1"/>
          </p:cNvSpPr>
          <p:nvPr/>
        </p:nvSpPr>
        <p:spPr bwMode="auto">
          <a:xfrm>
            <a:off x="285750" y="357188"/>
            <a:ext cx="7624763" cy="1108075"/>
          </a:xfrm>
          <a:prstGeom prst="rect">
            <a:avLst/>
          </a:prstGeom>
          <a:noFill/>
          <a:ln w="9525">
            <a:noFill/>
            <a:miter lim="800000"/>
            <a:headEnd/>
            <a:tailEnd/>
          </a:ln>
        </p:spPr>
        <p:txBody>
          <a:bodyPr wrap="none" anchor="ctr">
            <a:spAutoFit/>
          </a:bodyPr>
          <a:lstStyle/>
          <a:p>
            <a:r>
              <a:rPr lang="it-IT" sz="6600" b="1">
                <a:latin typeface="Tahoma" pitchFamily="34" charset="0"/>
                <a:ea typeface="Times New Roman" pitchFamily="18" charset="0"/>
                <a:cs typeface="Tahoma" pitchFamily="34" charset="0"/>
              </a:rPr>
              <a:t>non sono più solo</a:t>
            </a:r>
            <a:endParaRPr lang="it-IT" sz="6600">
              <a:latin typeface="Calibri" pitchFamily="34" charset="0"/>
              <a:ea typeface="Times New Roman" pitchFamily="18" charset="0"/>
              <a:cs typeface="Tahoma" pitchFamily="34" charset="0"/>
            </a:endParaRPr>
          </a:p>
        </p:txBody>
      </p:sp>
      <p:sp>
        <p:nvSpPr>
          <p:cNvPr id="114692" name="Rectangle 4"/>
          <p:cNvSpPr>
            <a:spLocks noChangeArrowheads="1"/>
          </p:cNvSpPr>
          <p:nvPr/>
        </p:nvSpPr>
        <p:spPr bwMode="auto">
          <a:xfrm>
            <a:off x="733425" y="4929188"/>
            <a:ext cx="8299450" cy="1108075"/>
          </a:xfrm>
          <a:prstGeom prst="rect">
            <a:avLst/>
          </a:prstGeom>
          <a:noFill/>
          <a:ln w="9525">
            <a:noFill/>
            <a:miter lim="800000"/>
            <a:headEnd/>
            <a:tailEnd/>
          </a:ln>
        </p:spPr>
        <p:txBody>
          <a:bodyPr wrap="none" anchor="ctr">
            <a:spAutoFit/>
          </a:bodyPr>
          <a:lstStyle/>
          <a:p>
            <a:r>
              <a:rPr lang="it-IT" sz="6600" b="1">
                <a:latin typeface="Tahoma" pitchFamily="34" charset="0"/>
                <a:ea typeface="Times New Roman" pitchFamily="18" charset="0"/>
                <a:cs typeface="Tahoma" pitchFamily="34" charset="0"/>
              </a:rPr>
              <a:t>non sei più lontano</a:t>
            </a:r>
            <a:endParaRPr lang="it-IT" sz="6600">
              <a:latin typeface="Calibri" pitchFamily="34" charset="0"/>
              <a:ea typeface="Times New Roman" pitchFamily="18" charset="0"/>
              <a:cs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6" descr="Clicca per immagine full size"/>
          <p:cNvPicPr>
            <a:picLocks noChangeAspect="1" noChangeArrowheads="1"/>
          </p:cNvPicPr>
          <p:nvPr/>
        </p:nvPicPr>
        <p:blipFill>
          <a:blip r:embed="rId2"/>
          <a:srcRect/>
          <a:stretch>
            <a:fillRect/>
          </a:stretch>
        </p:blipFill>
        <p:spPr bwMode="auto">
          <a:xfrm>
            <a:off x="0" y="947738"/>
            <a:ext cx="9144000" cy="4684712"/>
          </a:xfrm>
          <a:prstGeom prst="rect">
            <a:avLst/>
          </a:prstGeom>
          <a:noFill/>
          <a:ln w="9525">
            <a:noFill/>
            <a:miter lim="800000"/>
            <a:headEnd/>
            <a:tailEnd/>
          </a:ln>
        </p:spPr>
      </p:pic>
      <p:sp>
        <p:nvSpPr>
          <p:cNvPr id="115715" name="Rectangle 1"/>
          <p:cNvSpPr>
            <a:spLocks noChangeArrowheads="1"/>
          </p:cNvSpPr>
          <p:nvPr/>
        </p:nvSpPr>
        <p:spPr bwMode="auto">
          <a:xfrm>
            <a:off x="2214563" y="5357813"/>
            <a:ext cx="6929437" cy="1108075"/>
          </a:xfrm>
          <a:prstGeom prst="rect">
            <a:avLst/>
          </a:prstGeom>
          <a:noFill/>
          <a:ln w="9525">
            <a:noFill/>
            <a:miter lim="800000"/>
            <a:headEnd/>
            <a:tailEnd/>
          </a:ln>
        </p:spPr>
        <p:txBody>
          <a:bodyPr anchor="ctr">
            <a:spAutoFit/>
          </a:bodyPr>
          <a:lstStyle/>
          <a:p>
            <a:r>
              <a:rPr lang="it-IT" sz="6600">
                <a:latin typeface="Tahoma" pitchFamily="34" charset="0"/>
                <a:ea typeface="Times New Roman" pitchFamily="18" charset="0"/>
                <a:cs typeface="Tahoma" pitchFamily="34" charset="0"/>
              </a:rPr>
              <a:t>attorno al Signore </a:t>
            </a:r>
            <a:endParaRPr lang="it-IT" sz="6600">
              <a:latin typeface="Calibri" pitchFamily="34" charset="0"/>
              <a:ea typeface="Times New Roman" pitchFamily="18" charset="0"/>
              <a:cs typeface="Tahoma" pitchFamily="34" charset="0"/>
            </a:endParaRPr>
          </a:p>
        </p:txBody>
      </p:sp>
      <p:sp>
        <p:nvSpPr>
          <p:cNvPr id="115716" name="Rettangolo 3"/>
          <p:cNvSpPr>
            <a:spLocks noChangeArrowheads="1"/>
          </p:cNvSpPr>
          <p:nvPr/>
        </p:nvSpPr>
        <p:spPr bwMode="auto">
          <a:xfrm>
            <a:off x="2860675" y="0"/>
            <a:ext cx="6283325" cy="1108075"/>
          </a:xfrm>
          <a:prstGeom prst="rect">
            <a:avLst/>
          </a:prstGeom>
          <a:noFill/>
          <a:ln w="9525">
            <a:noFill/>
            <a:miter lim="800000"/>
            <a:headEnd/>
            <a:tailEnd/>
          </a:ln>
        </p:spPr>
        <p:txBody>
          <a:bodyPr wrap="none">
            <a:spAutoFit/>
          </a:bodyPr>
          <a:lstStyle/>
          <a:p>
            <a:r>
              <a:rPr lang="it-IT" sz="6600">
                <a:solidFill>
                  <a:srgbClr val="000000"/>
                </a:solidFill>
                <a:latin typeface="Tahoma" pitchFamily="34" charset="0"/>
                <a:ea typeface="Times New Roman" pitchFamily="18" charset="0"/>
                <a:cs typeface="Tahoma" pitchFamily="34" charset="0"/>
              </a:rPr>
              <a:t>Questa amicizia </a:t>
            </a:r>
            <a:endParaRPr lang="it-IT">
              <a:latin typeface="Calibri" pitchFamily="34" charset="0"/>
              <a:ea typeface="Times New Roman" pitchFamily="18" charset="0"/>
              <a:cs typeface="Tahoma" pitchFamily="34" charset="0"/>
            </a:endParaRPr>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6" descr="Clicca per immagine full size"/>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95235" name="Rettangolo 2"/>
          <p:cNvSpPr>
            <a:spLocks noChangeArrowheads="1"/>
          </p:cNvSpPr>
          <p:nvPr/>
        </p:nvSpPr>
        <p:spPr bwMode="auto">
          <a:xfrm>
            <a:off x="214282" y="4786322"/>
            <a:ext cx="5646802" cy="1107996"/>
          </a:xfrm>
          <a:prstGeom prst="rect">
            <a:avLst/>
          </a:prstGeom>
          <a:solidFill>
            <a:srgbClr val="FFFFFF">
              <a:alpha val="69804"/>
            </a:srgbClr>
          </a:solidFill>
          <a:effectLst>
            <a:softEdge rad="63500"/>
          </a:effectLst>
        </p:spPr>
        <p:txBody>
          <a:bodyPr wrap="none">
            <a:spAutoFit/>
          </a:bodyPr>
          <a:lstStyle/>
          <a:p>
            <a:pPr algn="ctr">
              <a:defRPr/>
            </a:pPr>
            <a:r>
              <a:rPr lang="it-IT" sz="6600" dirty="0">
                <a:solidFill>
                  <a:srgbClr val="000000"/>
                </a:solidFill>
                <a:latin typeface="Tahoma" pitchFamily="34" charset="0"/>
                <a:ea typeface="Times New Roman" pitchFamily="18" charset="0"/>
                <a:cs typeface="Tahoma" pitchFamily="34" charset="0"/>
              </a:rPr>
              <a:t>non può finire.</a:t>
            </a:r>
          </a:p>
        </p:txBody>
      </p:sp>
      <p:sp>
        <p:nvSpPr>
          <p:cNvPr id="5" name="Rettangolo 4"/>
          <p:cNvSpPr/>
          <p:nvPr/>
        </p:nvSpPr>
        <p:spPr>
          <a:xfrm>
            <a:off x="2766292" y="1071546"/>
            <a:ext cx="6377707" cy="1107996"/>
          </a:xfrm>
          <a:prstGeom prst="rect">
            <a:avLst/>
          </a:prstGeom>
          <a:solidFill>
            <a:srgbClr val="FFFFFF">
              <a:alpha val="69804"/>
            </a:srgbClr>
          </a:solidFill>
          <a:effectLst>
            <a:softEdge rad="63500"/>
          </a:effectLst>
        </p:spPr>
        <p:txBody>
          <a:bodyPr wrap="none">
            <a:spAutoFit/>
          </a:bodyPr>
          <a:lstStyle/>
          <a:p>
            <a:pPr algn="ctr">
              <a:defRPr/>
            </a:pPr>
            <a:r>
              <a:rPr lang="it-IT" sz="6600" dirty="0">
                <a:solidFill>
                  <a:srgbClr val="000000"/>
                </a:solidFill>
                <a:latin typeface="Tahoma" pitchFamily="34" charset="0"/>
                <a:ea typeface="Times New Roman" pitchFamily="18" charset="0"/>
                <a:cs typeface="Tahoma" pitchFamily="34" charset="0"/>
              </a:rPr>
              <a:t>è</a:t>
            </a:r>
            <a:r>
              <a:rPr lang="it-IT" sz="6600" dirty="0">
                <a:solidFill>
                  <a:srgbClr val="000000"/>
                </a:solidFill>
                <a:latin typeface="Calibri" pitchFamily="34" charset="0"/>
                <a:ea typeface="Times New Roman" pitchFamily="18" charset="0"/>
                <a:cs typeface="Tahoma" pitchFamily="34" charset="0"/>
              </a:rPr>
              <a:t> </a:t>
            </a:r>
            <a:r>
              <a:rPr lang="it-IT" sz="6600" dirty="0">
                <a:solidFill>
                  <a:srgbClr val="000000"/>
                </a:solidFill>
                <a:latin typeface="Tahoma" pitchFamily="34" charset="0"/>
                <a:ea typeface="Times New Roman" pitchFamily="18" charset="0"/>
                <a:cs typeface="Tahoma" pitchFamily="34" charset="0"/>
              </a:rPr>
              <a:t>troppo grande </a:t>
            </a:r>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nvPicPr>
        <p:blipFill>
          <a:blip r:embed="rId2"/>
          <a:srcRect/>
          <a:stretch>
            <a:fillRect/>
          </a:stretch>
        </p:blipFill>
        <p:spPr bwMode="auto">
          <a:xfrm>
            <a:off x="0" y="0"/>
            <a:ext cx="6357938" cy="6888163"/>
          </a:xfrm>
          <a:prstGeom prst="rect">
            <a:avLst/>
          </a:prstGeom>
          <a:noFill/>
          <a:ln w="9525">
            <a:noFill/>
            <a:miter lim="800000"/>
            <a:headEnd/>
            <a:tailEnd/>
          </a:ln>
        </p:spPr>
      </p:pic>
      <p:sp>
        <p:nvSpPr>
          <p:cNvPr id="117763" name="Rettangolo 1"/>
          <p:cNvSpPr>
            <a:spLocks noChangeArrowheads="1"/>
          </p:cNvSpPr>
          <p:nvPr/>
        </p:nvSpPr>
        <p:spPr bwMode="auto">
          <a:xfrm>
            <a:off x="5543550" y="1143000"/>
            <a:ext cx="3721100" cy="4154488"/>
          </a:xfrm>
          <a:prstGeom prst="rect">
            <a:avLst/>
          </a:prstGeom>
          <a:noFill/>
          <a:ln w="9525">
            <a:noFill/>
            <a:miter lim="800000"/>
            <a:headEnd/>
            <a:tailEnd/>
          </a:ln>
        </p:spPr>
        <p:txBody>
          <a:bodyPr wrap="none">
            <a:spAutoFit/>
          </a:bodyPr>
          <a:lstStyle/>
          <a:p>
            <a:r>
              <a:rPr lang="it-IT" sz="6600" b="1">
                <a:latin typeface="Tahoma" pitchFamily="34" charset="0"/>
                <a:cs typeface="Times New Roman" pitchFamily="18" charset="0"/>
              </a:rPr>
              <a:t>    La </a:t>
            </a:r>
          </a:p>
          <a:p>
            <a:r>
              <a:rPr lang="it-IT" sz="6600" b="1">
                <a:latin typeface="Tahoma" pitchFamily="34" charset="0"/>
                <a:cs typeface="Times New Roman" pitchFamily="18" charset="0"/>
              </a:rPr>
              <a:t>    pace </a:t>
            </a:r>
          </a:p>
          <a:p>
            <a:r>
              <a:rPr lang="it-IT" sz="6600" b="1">
                <a:latin typeface="Tahoma" pitchFamily="34" charset="0"/>
                <a:cs typeface="Times New Roman" pitchFamily="18" charset="0"/>
              </a:rPr>
              <a:t>    viene </a:t>
            </a:r>
          </a:p>
          <a:p>
            <a:r>
              <a:rPr lang="it-IT" sz="6600" b="1">
                <a:latin typeface="Tahoma" pitchFamily="34" charset="0"/>
                <a:cs typeface="Times New Roman" pitchFamily="18" charset="0"/>
              </a:rPr>
              <a:t>dall'alto</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nvPicPr>
        <p:blipFill>
          <a:blip r:embed="rId2">
            <a:clrChange>
              <a:clrFrom>
                <a:srgbClr val="EDEBDE"/>
              </a:clrFrom>
              <a:clrTo>
                <a:srgbClr val="EDEBDE">
                  <a:alpha val="0"/>
                </a:srgbClr>
              </a:clrTo>
            </a:clrChange>
          </a:blip>
          <a:srcRect/>
          <a:stretch>
            <a:fillRect/>
          </a:stretch>
        </p:blipFill>
        <p:spPr bwMode="auto">
          <a:xfrm>
            <a:off x="0" y="0"/>
            <a:ext cx="6000750" cy="6858000"/>
          </a:xfrm>
          <a:prstGeom prst="rect">
            <a:avLst/>
          </a:prstGeom>
          <a:noFill/>
          <a:ln w="9525">
            <a:noFill/>
            <a:miter lim="800000"/>
            <a:headEnd/>
            <a:tailEnd/>
          </a:ln>
        </p:spPr>
      </p:pic>
      <p:sp>
        <p:nvSpPr>
          <p:cNvPr id="118787" name="Rettangolo 1"/>
          <p:cNvSpPr>
            <a:spLocks noChangeArrowheads="1"/>
          </p:cNvSpPr>
          <p:nvPr/>
        </p:nvSpPr>
        <p:spPr bwMode="auto">
          <a:xfrm>
            <a:off x="6357938" y="142875"/>
            <a:ext cx="2962275" cy="3140075"/>
          </a:xfrm>
          <a:prstGeom prst="rect">
            <a:avLst/>
          </a:prstGeom>
          <a:noFill/>
          <a:ln w="9525">
            <a:noFill/>
            <a:miter lim="800000"/>
            <a:headEnd/>
            <a:tailEnd/>
          </a:ln>
        </p:spPr>
        <p:txBody>
          <a:bodyPr wrap="none">
            <a:spAutoFit/>
          </a:bodyPr>
          <a:lstStyle/>
          <a:p>
            <a:r>
              <a:rPr lang="it-IT" sz="6600" b="1">
                <a:latin typeface="Calibri" pitchFamily="34" charset="0"/>
              </a:rPr>
              <a:t>entra </a:t>
            </a:r>
          </a:p>
          <a:p>
            <a:r>
              <a:rPr lang="it-IT" sz="6600" b="1">
                <a:latin typeface="Calibri" pitchFamily="34" charset="0"/>
              </a:rPr>
              <a:t>nel </a:t>
            </a:r>
          </a:p>
          <a:p>
            <a:r>
              <a:rPr lang="it-IT" sz="6600" b="1">
                <a:latin typeface="Calibri" pitchFamily="34" charset="0"/>
              </a:rPr>
              <a:t>cuore, </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1"/>
          <p:cNvSpPr>
            <a:spLocks noChangeArrowheads="1"/>
          </p:cNvSpPr>
          <p:nvPr/>
        </p:nvSpPr>
        <p:spPr bwMode="auto">
          <a:xfrm>
            <a:off x="642938" y="1285875"/>
            <a:ext cx="3000375" cy="4154488"/>
          </a:xfrm>
          <a:prstGeom prst="rect">
            <a:avLst/>
          </a:prstGeom>
          <a:noFill/>
          <a:ln w="9525">
            <a:noFill/>
            <a:miter lim="800000"/>
            <a:headEnd/>
            <a:tailEnd/>
          </a:ln>
        </p:spPr>
        <p:txBody>
          <a:bodyPr anchor="ctr">
            <a:spAutoFit/>
          </a:bodyPr>
          <a:lstStyle/>
          <a:p>
            <a:r>
              <a:rPr lang="it-IT" sz="6600" b="1">
                <a:latin typeface="Tahoma" pitchFamily="34" charset="0"/>
                <a:ea typeface="Times New Roman" pitchFamily="18" charset="0"/>
                <a:cs typeface="Tahoma" pitchFamily="34" charset="0"/>
              </a:rPr>
              <a:t>si </a:t>
            </a:r>
          </a:p>
          <a:p>
            <a:r>
              <a:rPr lang="it-IT" sz="6600" b="1">
                <a:latin typeface="Tahoma" pitchFamily="34" charset="0"/>
                <a:ea typeface="Times New Roman" pitchFamily="18" charset="0"/>
                <a:cs typeface="Tahoma" pitchFamily="34" charset="0"/>
              </a:rPr>
              <a:t>vede </a:t>
            </a:r>
          </a:p>
          <a:p>
            <a:r>
              <a:rPr lang="it-IT" sz="6600" b="1">
                <a:latin typeface="Tahoma" pitchFamily="34" charset="0"/>
                <a:ea typeface="Times New Roman" pitchFamily="18" charset="0"/>
                <a:cs typeface="Tahoma" pitchFamily="34" charset="0"/>
              </a:rPr>
              <a:t>sul </a:t>
            </a:r>
          </a:p>
          <a:p>
            <a:r>
              <a:rPr lang="it-IT" sz="6600" b="1">
                <a:latin typeface="Tahoma" pitchFamily="34" charset="0"/>
                <a:ea typeface="Times New Roman" pitchFamily="18" charset="0"/>
                <a:cs typeface="Tahoma" pitchFamily="34" charset="0"/>
              </a:rPr>
              <a:t>volto</a:t>
            </a:r>
            <a:r>
              <a:rPr lang="it-IT" sz="6600">
                <a:latin typeface="Calibri" pitchFamily="34" charset="0"/>
                <a:ea typeface="Calibri" pitchFamily="34" charset="0"/>
                <a:cs typeface="Times New Roman" pitchFamily="18" charset="0"/>
              </a:rPr>
              <a:t> </a:t>
            </a:r>
            <a:endParaRPr lang="it-IT" sz="6600">
              <a:latin typeface="Calibri" pitchFamily="34" charset="0"/>
            </a:endParaRPr>
          </a:p>
        </p:txBody>
      </p:sp>
      <p:pic>
        <p:nvPicPr>
          <p:cNvPr id="3" name="Immagine 2" descr="http://www.unicef.it/flex/images/D.044876a341a66a5cabdd/Rightface_small.jpg"/>
          <p:cNvPicPr>
            <a:picLocks noChangeAspect="1" noChangeArrowheads="1"/>
          </p:cNvPicPr>
          <p:nvPr/>
        </p:nvPicPr>
        <p:blipFill>
          <a:blip r:embed="rId2"/>
          <a:srcRect/>
          <a:stretch>
            <a:fillRect/>
          </a:stretch>
        </p:blipFill>
        <p:spPr bwMode="auto">
          <a:xfrm>
            <a:off x="4214813" y="0"/>
            <a:ext cx="4786312" cy="685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nvPicPr>
        <p:blipFill>
          <a:blip r:embed="rId2"/>
          <a:srcRect/>
          <a:stretch>
            <a:fillRect/>
          </a:stretch>
        </p:blipFill>
        <p:spPr bwMode="auto">
          <a:xfrm rot="5831504">
            <a:off x="1073151" y="-430213"/>
            <a:ext cx="4679950" cy="6289675"/>
          </a:xfrm>
          <a:prstGeom prst="rect">
            <a:avLst/>
          </a:prstGeom>
          <a:noFill/>
          <a:ln w="9525">
            <a:noFill/>
            <a:miter lim="800000"/>
            <a:headEnd/>
            <a:tailEnd/>
          </a:ln>
        </p:spPr>
      </p:pic>
      <p:sp>
        <p:nvSpPr>
          <p:cNvPr id="120835" name="Rettangolo 1"/>
          <p:cNvSpPr>
            <a:spLocks noChangeArrowheads="1"/>
          </p:cNvSpPr>
          <p:nvPr/>
        </p:nvSpPr>
        <p:spPr bwMode="auto">
          <a:xfrm>
            <a:off x="5611813" y="1785938"/>
            <a:ext cx="3532187" cy="4154487"/>
          </a:xfrm>
          <a:prstGeom prst="rect">
            <a:avLst/>
          </a:prstGeom>
          <a:noFill/>
          <a:ln w="9525">
            <a:noFill/>
            <a:miter lim="800000"/>
            <a:headEnd/>
            <a:tailEnd/>
          </a:ln>
        </p:spPr>
        <p:txBody>
          <a:bodyPr>
            <a:spAutoFit/>
          </a:bodyPr>
          <a:lstStyle/>
          <a:p>
            <a:r>
              <a:rPr lang="it-IT" sz="6600" b="1">
                <a:latin typeface="Calibri" pitchFamily="34" charset="0"/>
              </a:rPr>
              <a:t> Ora </a:t>
            </a:r>
          </a:p>
          <a:p>
            <a:r>
              <a:rPr lang="it-IT" sz="6600" b="1">
                <a:latin typeface="Calibri" pitchFamily="34" charset="0"/>
              </a:rPr>
              <a:t>  ti </a:t>
            </a:r>
          </a:p>
          <a:p>
            <a:r>
              <a:rPr lang="it-IT" sz="6600" b="1">
                <a:latin typeface="Calibri" pitchFamily="34" charset="0"/>
              </a:rPr>
              <a:t>  stringo </a:t>
            </a:r>
          </a:p>
          <a:p>
            <a:r>
              <a:rPr lang="it-IT" sz="6600" b="1">
                <a:latin typeface="Calibri" pitchFamily="34" charset="0"/>
              </a:rPr>
              <a:t>la mano </a:t>
            </a:r>
            <a:endParaRPr lang="it-IT" sz="660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nvPicPr>
        <p:blipFill>
          <a:blip r:embed="rId2"/>
          <a:srcRect/>
          <a:stretch>
            <a:fillRect/>
          </a:stretch>
        </p:blipFill>
        <p:spPr bwMode="auto">
          <a:xfrm>
            <a:off x="1285875" y="1714500"/>
            <a:ext cx="6429375" cy="3500438"/>
          </a:xfrm>
          <a:prstGeom prst="rect">
            <a:avLst/>
          </a:prstGeom>
          <a:noFill/>
          <a:ln w="9525">
            <a:noFill/>
            <a:miter lim="800000"/>
            <a:headEnd/>
            <a:tailEnd/>
          </a:ln>
        </p:spPr>
      </p:pic>
      <p:sp>
        <p:nvSpPr>
          <p:cNvPr id="121859" name="Rectangle 3"/>
          <p:cNvSpPr>
            <a:spLocks noChangeArrowheads="1"/>
          </p:cNvSpPr>
          <p:nvPr/>
        </p:nvSpPr>
        <p:spPr bwMode="auto">
          <a:xfrm>
            <a:off x="285750" y="357188"/>
            <a:ext cx="7624763" cy="1108075"/>
          </a:xfrm>
          <a:prstGeom prst="rect">
            <a:avLst/>
          </a:prstGeom>
          <a:noFill/>
          <a:ln w="9525">
            <a:noFill/>
            <a:miter lim="800000"/>
            <a:headEnd/>
            <a:tailEnd/>
          </a:ln>
        </p:spPr>
        <p:txBody>
          <a:bodyPr wrap="none" anchor="ctr">
            <a:spAutoFit/>
          </a:bodyPr>
          <a:lstStyle/>
          <a:p>
            <a:r>
              <a:rPr lang="it-IT" sz="6600" b="1">
                <a:latin typeface="Tahoma" pitchFamily="34" charset="0"/>
                <a:ea typeface="Times New Roman" pitchFamily="18" charset="0"/>
                <a:cs typeface="Tahoma" pitchFamily="34" charset="0"/>
              </a:rPr>
              <a:t>non sono più solo</a:t>
            </a:r>
            <a:endParaRPr lang="it-IT" sz="6600">
              <a:latin typeface="Calibri" pitchFamily="34" charset="0"/>
              <a:ea typeface="Times New Roman" pitchFamily="18" charset="0"/>
              <a:cs typeface="Tahoma" pitchFamily="34" charset="0"/>
            </a:endParaRPr>
          </a:p>
        </p:txBody>
      </p:sp>
      <p:sp>
        <p:nvSpPr>
          <p:cNvPr id="121860" name="Rectangle 4"/>
          <p:cNvSpPr>
            <a:spLocks noChangeArrowheads="1"/>
          </p:cNvSpPr>
          <p:nvPr/>
        </p:nvSpPr>
        <p:spPr bwMode="auto">
          <a:xfrm>
            <a:off x="733425" y="4929188"/>
            <a:ext cx="8299450" cy="1108075"/>
          </a:xfrm>
          <a:prstGeom prst="rect">
            <a:avLst/>
          </a:prstGeom>
          <a:noFill/>
          <a:ln w="9525">
            <a:noFill/>
            <a:miter lim="800000"/>
            <a:headEnd/>
            <a:tailEnd/>
          </a:ln>
        </p:spPr>
        <p:txBody>
          <a:bodyPr wrap="none" anchor="ctr">
            <a:spAutoFit/>
          </a:bodyPr>
          <a:lstStyle/>
          <a:p>
            <a:r>
              <a:rPr lang="it-IT" sz="6600" b="1">
                <a:latin typeface="Tahoma" pitchFamily="34" charset="0"/>
                <a:ea typeface="Times New Roman" pitchFamily="18" charset="0"/>
                <a:cs typeface="Tahoma" pitchFamily="34" charset="0"/>
              </a:rPr>
              <a:t>non sei più lontano</a:t>
            </a:r>
            <a:endParaRPr lang="it-IT" sz="6600">
              <a:latin typeface="Calibri" pitchFamily="34" charset="0"/>
              <a:ea typeface="Times New Roman" pitchFamily="18" charset="0"/>
              <a:cs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
          <p:cNvSpPr>
            <a:spLocks noChangeArrowheads="1"/>
          </p:cNvSpPr>
          <p:nvPr/>
        </p:nvSpPr>
        <p:spPr bwMode="auto">
          <a:xfrm>
            <a:off x="357188" y="0"/>
            <a:ext cx="7643812" cy="5632450"/>
          </a:xfrm>
          <a:prstGeom prst="rect">
            <a:avLst/>
          </a:prstGeom>
          <a:noFill/>
          <a:ln w="9525">
            <a:noFill/>
            <a:miter lim="800000"/>
            <a:headEnd/>
            <a:tailEnd/>
          </a:ln>
          <a:effectLst/>
        </p:spPr>
        <p:txBody>
          <a:bodyPr anchor="ctr">
            <a:spAutoFit/>
          </a:bodyPr>
          <a:lstStyle/>
          <a:p>
            <a:pPr algn="just">
              <a:defRPr/>
            </a:pPr>
            <a:r>
              <a:rPr lang="it-IT" sz="4000" b="1" dirty="0">
                <a:latin typeface="Arial" pitchFamily="34" charset="0"/>
                <a:ea typeface="Times New Roman" pitchFamily="18" charset="0"/>
                <a:cs typeface="+mn-cs"/>
              </a:rPr>
              <a:t>Agnello di Dio,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che togli i peccati del mondo,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abbi pietà di noi.</a:t>
            </a:r>
            <a:endParaRPr lang="it-IT" sz="4000" dirty="0">
              <a:effectLst>
                <a:outerShdw blurRad="38100" dist="38100" dir="2700000" algn="tl">
                  <a:srgbClr val="000000">
                    <a:alpha val="43137"/>
                  </a:srgbClr>
                </a:outerShdw>
              </a:effectLst>
              <a:latin typeface="Arial" pitchFamily="34" charset="0"/>
              <a:cs typeface="+mn-cs"/>
            </a:endParaRP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Agnello di Dio,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che togli i peccati del mondo,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abbi pietà di noi.</a:t>
            </a:r>
            <a:endParaRPr lang="it-IT" sz="4000" dirty="0">
              <a:effectLst>
                <a:outerShdw blurRad="38100" dist="38100" dir="2700000" algn="tl">
                  <a:srgbClr val="000000">
                    <a:alpha val="43137"/>
                  </a:srgbClr>
                </a:outerShdw>
              </a:effectLst>
              <a:latin typeface="Arial" pitchFamily="34" charset="0"/>
              <a:cs typeface="+mn-cs"/>
            </a:endParaRP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Agnello di Dio,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che togli i peccati del mondo,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dona a noi la pace.</a:t>
            </a:r>
            <a:endParaRPr lang="it-IT" sz="4000" dirty="0">
              <a:effectLst>
                <a:outerShdw blurRad="38100" dist="38100" dir="2700000" algn="tl">
                  <a:srgbClr val="000000">
                    <a:alpha val="43137"/>
                  </a:srgbClr>
                </a:outerShdw>
              </a:effectLst>
              <a:latin typeface="Arial" pitchFamily="34" charset="0"/>
              <a:cs typeface="+mn-cs"/>
            </a:endParaRPr>
          </a:p>
        </p:txBody>
      </p:sp>
    </p:spTree>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asellaDiTesto 1"/>
          <p:cNvSpPr txBox="1">
            <a:spLocks noChangeArrowheads="1"/>
          </p:cNvSpPr>
          <p:nvPr/>
        </p:nvSpPr>
        <p:spPr bwMode="auto">
          <a:xfrm>
            <a:off x="500063" y="571500"/>
            <a:ext cx="7000875" cy="4400550"/>
          </a:xfrm>
          <a:prstGeom prst="rect">
            <a:avLst/>
          </a:prstGeom>
          <a:noFill/>
          <a:ln w="9525">
            <a:noFill/>
            <a:miter lim="800000"/>
            <a:headEnd/>
            <a:tailEnd/>
          </a:ln>
        </p:spPr>
        <p:txBody>
          <a:bodyPr>
            <a:spAutoFit/>
          </a:bodyPr>
          <a:lstStyle/>
          <a:p>
            <a:r>
              <a:rPr lang="it-IT" sz="4000">
                <a:latin typeface="Calibri" pitchFamily="34" charset="0"/>
              </a:rPr>
              <a:t>Dio, Padre buono, che ci perdona sempre quando siamo pentiti di vero cuore, abbia misericordia di noi, perdoni i nostri peccati e ci conduca alla vita eterna.</a:t>
            </a:r>
          </a:p>
          <a:p>
            <a:r>
              <a:rPr lang="it-IT" sz="4000" b="1">
                <a:latin typeface="Calibri" pitchFamily="34" charset="0"/>
              </a:rPr>
              <a:t>Amen.</a:t>
            </a:r>
          </a:p>
        </p:txBody>
      </p:sp>
    </p:spTree>
  </p:cSld>
  <p:clrMapOvr>
    <a:masterClrMapping/>
  </p:clrMapOvr>
  <p:transition spd="med">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
          <p:cNvSpPr>
            <a:spLocks noChangeArrowheads="1"/>
          </p:cNvSpPr>
          <p:nvPr/>
        </p:nvSpPr>
        <p:spPr bwMode="auto">
          <a:xfrm>
            <a:off x="785813" y="428625"/>
            <a:ext cx="7358062" cy="5262563"/>
          </a:xfrm>
          <a:prstGeom prst="rect">
            <a:avLst/>
          </a:prstGeom>
          <a:noFill/>
          <a:ln w="9525">
            <a:noFill/>
            <a:miter lim="800000"/>
            <a:headEnd/>
            <a:tailEnd/>
          </a:ln>
          <a:effectLst/>
        </p:spPr>
        <p:txBody>
          <a:bodyPr anchor="ctr">
            <a:spAutoFit/>
          </a:bodyPr>
          <a:lstStyle/>
          <a:p>
            <a:pPr algn="just">
              <a:defRPr/>
            </a:pPr>
            <a:r>
              <a:rPr lang="it-IT" sz="4000" dirty="0">
                <a:latin typeface="Arial" pitchFamily="34" charset="0"/>
                <a:ea typeface="Times New Roman" pitchFamily="18" charset="0"/>
                <a:cs typeface="+mn-cs"/>
              </a:rPr>
              <a:t>Beati gli invitati </a:t>
            </a:r>
          </a:p>
          <a:p>
            <a:pPr algn="just">
              <a:defRPr/>
            </a:pPr>
            <a:r>
              <a:rPr lang="it-IT" sz="4000" dirty="0">
                <a:latin typeface="Arial" pitchFamily="34" charset="0"/>
                <a:ea typeface="Times New Roman" pitchFamily="18" charset="0"/>
                <a:cs typeface="+mn-cs"/>
              </a:rPr>
              <a:t>alla Cena del Signore. </a:t>
            </a:r>
          </a:p>
          <a:p>
            <a:pPr algn="just">
              <a:defRPr/>
            </a:pPr>
            <a:r>
              <a:rPr lang="it-IT" sz="4000" dirty="0">
                <a:latin typeface="Arial" pitchFamily="34" charset="0"/>
                <a:ea typeface="Times New Roman" pitchFamily="18" charset="0"/>
                <a:cs typeface="+mn-cs"/>
              </a:rPr>
              <a:t>Ecco l’agnello di Dio, </a:t>
            </a:r>
          </a:p>
          <a:p>
            <a:pPr algn="just">
              <a:defRPr/>
            </a:pPr>
            <a:r>
              <a:rPr lang="it-IT" sz="4000" dirty="0">
                <a:latin typeface="Arial" pitchFamily="34" charset="0"/>
                <a:ea typeface="Times New Roman" pitchFamily="18" charset="0"/>
                <a:cs typeface="+mn-cs"/>
              </a:rPr>
              <a:t>che toglie i peccati del mondo.</a:t>
            </a:r>
          </a:p>
          <a:p>
            <a:pPr algn="just">
              <a:defRPr/>
            </a:pPr>
            <a:endParaRPr lang="it-IT" sz="1600" dirty="0">
              <a:latin typeface="Arial" pitchFamily="34" charset="0"/>
              <a:cs typeface="+mn-cs"/>
            </a:endParaRP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O Signore, non son degno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di partecipare alla tua mensa:</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ma di’ soltanto una parola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cs typeface="+mn-cs"/>
              </a:rPr>
              <a:t>e io sarò salvato.</a:t>
            </a:r>
            <a:endParaRPr lang="it-IT" sz="4000" dirty="0">
              <a:effectLst>
                <a:outerShdw blurRad="38100" dist="38100" dir="2700000" algn="tl">
                  <a:srgbClr val="000000">
                    <a:alpha val="43137"/>
                  </a:srgbClr>
                </a:outerShdw>
              </a:effectLst>
              <a:latin typeface="Arial" pitchFamily="34" charset="0"/>
              <a:cs typeface="+mn-cs"/>
            </a:endParaRPr>
          </a:p>
        </p:txBody>
      </p:sp>
    </p:spTree>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gradFill>
          <a:gsLst>
            <a:gs pos="0">
              <a:srgbClr val="DDEBCF"/>
            </a:gs>
            <a:gs pos="50000">
              <a:srgbClr val="FF99FF"/>
            </a:gs>
            <a:gs pos="100000">
              <a:schemeClr val="accent2">
                <a:lumMod val="20000"/>
                <a:lumOff val="80000"/>
              </a:schemeClr>
            </a:gs>
          </a:gsLst>
          <a:lin ang="5400000" scaled="0"/>
        </a:gradFill>
        <a:effectLst/>
      </p:bgPr>
    </p:bg>
    <p:spTree>
      <p:nvGrpSpPr>
        <p:cNvPr id="1" name=""/>
        <p:cNvGrpSpPr/>
        <p:nvPr/>
      </p:nvGrpSpPr>
      <p:grpSpPr>
        <a:xfrm>
          <a:off x="0" y="0"/>
          <a:ext cx="0" cy="0"/>
          <a:chOff x="0" y="0"/>
          <a:chExt cx="0" cy="0"/>
        </a:xfrm>
      </p:grpSpPr>
      <p:pic>
        <p:nvPicPr>
          <p:cNvPr id="124930" name="Picture 8" descr="Diapositiva7"/>
          <p:cNvPicPr>
            <a:picLocks noChangeAspect="1" noChangeArrowheads="1"/>
          </p:cNvPicPr>
          <p:nvPr/>
        </p:nvPicPr>
        <p:blipFill>
          <a:blip r:embed="rId3"/>
          <a:srcRect/>
          <a:stretch>
            <a:fillRect/>
          </a:stretch>
        </p:blipFill>
        <p:spPr bwMode="auto">
          <a:xfrm>
            <a:off x="0" y="0"/>
            <a:ext cx="9142413" cy="6858000"/>
          </a:xfrm>
          <a:prstGeom prst="rect">
            <a:avLst/>
          </a:prstGeom>
          <a:noFill/>
          <a:ln w="9525">
            <a:noFill/>
            <a:miter lim="800000"/>
            <a:headEnd/>
            <a:tailEnd/>
          </a:ln>
        </p:spPr>
      </p:pic>
      <p:sp>
        <p:nvSpPr>
          <p:cNvPr id="2" name="Rettangolo 1"/>
          <p:cNvSpPr/>
          <p:nvPr/>
        </p:nvSpPr>
        <p:spPr>
          <a:xfrm>
            <a:off x="1571604" y="214290"/>
            <a:ext cx="8215370" cy="2585323"/>
          </a:xfrm>
          <a:prstGeom prst="rect">
            <a:avLst/>
          </a:prstGeom>
          <a:noFill/>
          <a:scene3d>
            <a:camera prst="orthographicFront"/>
            <a:lightRig rig="threePt" dir="t"/>
          </a:scene3d>
          <a:sp3d>
            <a:bevelT prst="relaxedInset"/>
          </a:sp3d>
        </p:spPr>
        <p:txBody>
          <a:bodyPr>
            <a:spAutoFit/>
          </a:bodyPr>
          <a:lstStyle/>
          <a:p>
            <a:pPr algn="ctr">
              <a:defRPr/>
            </a:pPr>
            <a:r>
              <a:rPr lang="it-IT"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Candles" pitchFamily="2" charset="0"/>
                <a:cs typeface="+mn-cs"/>
              </a:rPr>
              <a:t>Madre </a:t>
            </a:r>
          </a:p>
          <a:p>
            <a:pPr algn="ctr">
              <a:defRPr/>
            </a:pPr>
            <a:r>
              <a:rPr lang="it-IT"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Candles" pitchFamily="2" charset="0"/>
                <a:cs typeface="+mn-cs"/>
              </a:rPr>
              <a:t>della </a:t>
            </a:r>
          </a:p>
          <a:p>
            <a:pPr algn="ctr">
              <a:defRPr/>
            </a:pPr>
            <a:r>
              <a:rPr lang="it-IT"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Candles" pitchFamily="2" charset="0"/>
                <a:cs typeface="+mn-cs"/>
              </a:rPr>
              <a:t>Speranza</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Immagine 2" descr="madonna di fatima2.jpg"/>
          <p:cNvPicPr>
            <a:picLocks noChangeAspect="1"/>
          </p:cNvPicPr>
          <p:nvPr/>
        </p:nvPicPr>
        <p:blipFill>
          <a:blip r:embed="rId3"/>
          <a:srcRect/>
          <a:stretch>
            <a:fillRect/>
          </a:stretch>
        </p:blipFill>
        <p:spPr bwMode="auto">
          <a:xfrm>
            <a:off x="4714875" y="0"/>
            <a:ext cx="4429125" cy="6858000"/>
          </a:xfrm>
          <a:prstGeom prst="rect">
            <a:avLst/>
          </a:prstGeom>
          <a:noFill/>
          <a:ln w="9525">
            <a:noFill/>
            <a:miter lim="800000"/>
            <a:headEnd/>
            <a:tailEnd/>
          </a:ln>
        </p:spPr>
      </p:pic>
      <p:sp>
        <p:nvSpPr>
          <p:cNvPr id="2" name="Rettangolo 1"/>
          <p:cNvSpPr/>
          <p:nvPr/>
        </p:nvSpPr>
        <p:spPr>
          <a:xfrm>
            <a:off x="142875" y="500063"/>
            <a:ext cx="4500563" cy="6002337"/>
          </a:xfrm>
          <a:prstGeom prst="rect">
            <a:avLst/>
          </a:prstGeom>
          <a:solidFill>
            <a:schemeClr val="tx2">
              <a:lumMod val="20000"/>
              <a:lumOff val="80000"/>
            </a:schemeClr>
          </a:solidFill>
        </p:spPr>
        <p:txBody>
          <a:bodyPr>
            <a:spAutoFit/>
          </a:bodyPr>
          <a:lstStyle/>
          <a:p>
            <a:pPr>
              <a:defRPr/>
            </a:pPr>
            <a:r>
              <a:rPr lang="it-IT" sz="4800" b="1" i="1" dirty="0">
                <a:cs typeface="+mn-cs"/>
              </a:rPr>
              <a:t>Madre </a:t>
            </a:r>
          </a:p>
          <a:p>
            <a:pPr>
              <a:defRPr/>
            </a:pPr>
            <a:r>
              <a:rPr lang="it-IT" sz="4800" b="1" i="1" dirty="0">
                <a:cs typeface="+mn-cs"/>
              </a:rPr>
              <a:t>della speranza,</a:t>
            </a:r>
            <a:br>
              <a:rPr lang="it-IT" sz="4800" b="1" i="1" dirty="0">
                <a:cs typeface="+mn-cs"/>
              </a:rPr>
            </a:br>
            <a:r>
              <a:rPr lang="it-IT" sz="4800" b="1" i="1" dirty="0">
                <a:cs typeface="+mn-cs"/>
              </a:rPr>
              <a:t>veglia sul </a:t>
            </a:r>
          </a:p>
          <a:p>
            <a:pPr>
              <a:defRPr/>
            </a:pPr>
            <a:r>
              <a:rPr lang="it-IT" sz="4800" b="1" i="1" dirty="0">
                <a:cs typeface="+mn-cs"/>
              </a:rPr>
              <a:t>nostro cammino,</a:t>
            </a:r>
            <a:br>
              <a:rPr lang="it-IT" sz="4800" b="1" i="1" dirty="0">
                <a:cs typeface="+mn-cs"/>
              </a:rPr>
            </a:br>
            <a:r>
              <a:rPr lang="it-IT" sz="4800" b="1" i="1" dirty="0">
                <a:cs typeface="+mn-cs"/>
              </a:rPr>
              <a:t>guida </a:t>
            </a:r>
          </a:p>
          <a:p>
            <a:pPr>
              <a:defRPr/>
            </a:pPr>
            <a:r>
              <a:rPr lang="it-IT" sz="4800" b="1" i="1" dirty="0">
                <a:cs typeface="+mn-cs"/>
              </a:rPr>
              <a:t>i nostri passi</a:t>
            </a:r>
            <a:br>
              <a:rPr lang="it-IT" sz="4800" b="1" i="1" dirty="0">
                <a:cs typeface="+mn-cs"/>
              </a:rPr>
            </a:br>
            <a:r>
              <a:rPr lang="it-IT" sz="4800" b="1" i="1" dirty="0">
                <a:cs typeface="+mn-cs"/>
              </a:rPr>
              <a:t>verso il Figlio Tuo, Maria!</a:t>
            </a:r>
            <a:endParaRPr lang="it-IT" sz="4800" b="1" dirty="0">
              <a:cs typeface="+mn-cs"/>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6" descr="http://www.medicinese.altervista.org/wallpapers/wallpaper_red_sky_fondo_schermo_sacri_sacred_Maria_Vergine_santissima_immacolata_Mary_immaculate_conception_1280.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4714875" y="855663"/>
            <a:ext cx="4429125" cy="6002337"/>
          </a:xfrm>
          <a:prstGeom prst="rect">
            <a:avLst/>
          </a:prstGeom>
          <a:solidFill>
            <a:schemeClr val="tx2">
              <a:lumMod val="20000"/>
              <a:lumOff val="80000"/>
            </a:schemeClr>
          </a:solidFill>
        </p:spPr>
        <p:txBody>
          <a:bodyPr>
            <a:spAutoFit/>
          </a:bodyPr>
          <a:lstStyle/>
          <a:p>
            <a:pPr>
              <a:defRPr/>
            </a:pPr>
            <a:r>
              <a:rPr lang="it-IT" sz="4800" b="1" i="1" dirty="0">
                <a:cs typeface="+mn-cs"/>
              </a:rPr>
              <a:t>Regina </a:t>
            </a:r>
          </a:p>
          <a:p>
            <a:pPr>
              <a:defRPr/>
            </a:pPr>
            <a:r>
              <a:rPr lang="it-IT" sz="4800" b="1" i="1" dirty="0">
                <a:cs typeface="+mn-cs"/>
              </a:rPr>
              <a:t>della pace,</a:t>
            </a:r>
            <a:br>
              <a:rPr lang="it-IT" sz="4800" b="1" i="1" dirty="0">
                <a:cs typeface="+mn-cs"/>
              </a:rPr>
            </a:br>
            <a:r>
              <a:rPr lang="it-IT" sz="4800" b="1" i="1" dirty="0">
                <a:cs typeface="+mn-cs"/>
              </a:rPr>
              <a:t>proteggi </a:t>
            </a:r>
          </a:p>
          <a:p>
            <a:pPr>
              <a:defRPr/>
            </a:pPr>
            <a:r>
              <a:rPr lang="it-IT" sz="4800" b="1" i="1" dirty="0">
                <a:cs typeface="+mn-cs"/>
              </a:rPr>
              <a:t>il nostro mondo,</a:t>
            </a:r>
            <a:br>
              <a:rPr lang="it-IT" sz="4800" b="1" i="1" dirty="0">
                <a:cs typeface="+mn-cs"/>
              </a:rPr>
            </a:br>
            <a:r>
              <a:rPr lang="it-IT" sz="4800" b="1" i="1" dirty="0">
                <a:cs typeface="+mn-cs"/>
              </a:rPr>
              <a:t>prega per questa umanità, Maria,Madre della speranza.</a:t>
            </a:r>
            <a:endParaRPr lang="it-IT" sz="4800" b="1" dirty="0">
              <a:cs typeface="+mn-cs"/>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929063" y="0"/>
            <a:ext cx="4786312" cy="7110413"/>
          </a:xfrm>
          <a:prstGeom prst="rect">
            <a:avLst/>
          </a:prstGeom>
          <a:solidFill>
            <a:schemeClr val="tx2">
              <a:lumMod val="20000"/>
              <a:lumOff val="80000"/>
            </a:schemeClr>
          </a:solidFill>
        </p:spPr>
        <p:txBody>
          <a:bodyPr>
            <a:spAutoFit/>
          </a:bodyPr>
          <a:lstStyle/>
          <a:p>
            <a:pPr>
              <a:defRPr/>
            </a:pPr>
            <a:r>
              <a:rPr lang="it-IT" sz="5400" b="1" dirty="0">
                <a:cs typeface="+mn-cs"/>
              </a:rPr>
              <a:t>Docile serva del Padre, piena di Spirito Santo, </a:t>
            </a:r>
            <a:br>
              <a:rPr lang="it-IT" sz="5400" b="1" dirty="0">
                <a:cs typeface="+mn-cs"/>
              </a:rPr>
            </a:br>
            <a:r>
              <a:rPr lang="it-IT" sz="5400" b="1" dirty="0">
                <a:cs typeface="+mn-cs"/>
              </a:rPr>
              <a:t>umile Vergine Madre</a:t>
            </a:r>
            <a:br>
              <a:rPr lang="it-IT" sz="5400" b="1" dirty="0">
                <a:cs typeface="+mn-cs"/>
              </a:rPr>
            </a:br>
            <a:r>
              <a:rPr lang="it-IT" sz="5400" b="1" dirty="0">
                <a:cs typeface="+mn-cs"/>
              </a:rPr>
              <a:t>del Figlio di Dio!</a:t>
            </a:r>
            <a:r>
              <a:rPr lang="it-IT" dirty="0">
                <a:cs typeface="+mn-cs"/>
              </a:rPr>
              <a:t/>
            </a:r>
            <a:br>
              <a:rPr lang="it-IT" dirty="0">
                <a:cs typeface="+mn-cs"/>
              </a:rPr>
            </a:br>
            <a:endParaRPr lang="it-IT" dirty="0">
              <a:cs typeface="+mn-cs"/>
            </a:endParaRPr>
          </a:p>
        </p:txBody>
      </p:sp>
      <p:pic>
        <p:nvPicPr>
          <p:cNvPr id="128003" name="Picture 4" descr="http://www.unitalsipiemonte.it/public/sedi/TORINO/incoronatar.jpg"/>
          <p:cNvPicPr>
            <a:picLocks noChangeAspect="1" noChangeArrowheads="1"/>
          </p:cNvPicPr>
          <p:nvPr/>
        </p:nvPicPr>
        <p:blipFill>
          <a:blip r:embed="rId3"/>
          <a:srcRect/>
          <a:stretch>
            <a:fillRect/>
          </a:stretch>
        </p:blipFill>
        <p:spPr bwMode="auto">
          <a:xfrm>
            <a:off x="285750" y="0"/>
            <a:ext cx="289718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Immagine 2" descr="09.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5357813" y="0"/>
            <a:ext cx="3786187" cy="6740525"/>
          </a:xfrm>
          <a:prstGeom prst="rect">
            <a:avLst/>
          </a:prstGeom>
          <a:solidFill>
            <a:schemeClr val="tx2">
              <a:lumMod val="20000"/>
              <a:lumOff val="80000"/>
            </a:schemeClr>
          </a:solidFill>
        </p:spPr>
        <p:txBody>
          <a:bodyPr>
            <a:spAutoFit/>
          </a:bodyPr>
          <a:lstStyle/>
          <a:p>
            <a:pPr>
              <a:defRPr/>
            </a:pPr>
            <a:r>
              <a:rPr lang="it-IT" sz="4800" b="1" dirty="0">
                <a:cs typeface="+mn-cs"/>
              </a:rPr>
              <a:t>Tu sei la piena di grazia scelta fra tutte le donne, Madre di Misericordia,Porta del Cielo.</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Immagine 2" descr="madonna di fatima2.jpg"/>
          <p:cNvPicPr>
            <a:picLocks noChangeAspect="1"/>
          </p:cNvPicPr>
          <p:nvPr/>
        </p:nvPicPr>
        <p:blipFill>
          <a:blip r:embed="rId3"/>
          <a:srcRect/>
          <a:stretch>
            <a:fillRect/>
          </a:stretch>
        </p:blipFill>
        <p:spPr bwMode="auto">
          <a:xfrm>
            <a:off x="4500563" y="0"/>
            <a:ext cx="4643437" cy="6858000"/>
          </a:xfrm>
          <a:prstGeom prst="rect">
            <a:avLst/>
          </a:prstGeom>
          <a:noFill/>
          <a:ln w="9525">
            <a:noFill/>
            <a:miter lim="800000"/>
            <a:headEnd/>
            <a:tailEnd/>
          </a:ln>
        </p:spPr>
      </p:pic>
      <p:sp>
        <p:nvSpPr>
          <p:cNvPr id="2" name="Rettangolo 1"/>
          <p:cNvSpPr/>
          <p:nvPr/>
        </p:nvSpPr>
        <p:spPr>
          <a:xfrm>
            <a:off x="0" y="500063"/>
            <a:ext cx="4500563" cy="6002337"/>
          </a:xfrm>
          <a:prstGeom prst="rect">
            <a:avLst/>
          </a:prstGeom>
          <a:solidFill>
            <a:schemeClr val="tx2">
              <a:lumMod val="20000"/>
              <a:lumOff val="80000"/>
            </a:schemeClr>
          </a:solidFill>
        </p:spPr>
        <p:txBody>
          <a:bodyPr>
            <a:spAutoFit/>
          </a:bodyPr>
          <a:lstStyle/>
          <a:p>
            <a:pPr>
              <a:defRPr/>
            </a:pPr>
            <a:r>
              <a:rPr lang="it-IT" sz="4800" b="1" i="1" dirty="0">
                <a:cs typeface="+mn-cs"/>
              </a:rPr>
              <a:t>Madre della speranza,</a:t>
            </a:r>
            <a:br>
              <a:rPr lang="it-IT" sz="4800" b="1" i="1" dirty="0">
                <a:cs typeface="+mn-cs"/>
              </a:rPr>
            </a:br>
            <a:r>
              <a:rPr lang="it-IT" sz="4800" b="1" i="1" dirty="0">
                <a:cs typeface="+mn-cs"/>
              </a:rPr>
              <a:t>veglia sul nostro cammino,</a:t>
            </a:r>
            <a:br>
              <a:rPr lang="it-IT" sz="4800" b="1" i="1" dirty="0">
                <a:cs typeface="+mn-cs"/>
              </a:rPr>
            </a:br>
            <a:r>
              <a:rPr lang="it-IT" sz="4800" b="1" i="1" dirty="0">
                <a:cs typeface="+mn-cs"/>
              </a:rPr>
              <a:t>guida i nostri passi</a:t>
            </a:r>
            <a:br>
              <a:rPr lang="it-IT" sz="4800" b="1" i="1" dirty="0">
                <a:cs typeface="+mn-cs"/>
              </a:rPr>
            </a:br>
            <a:r>
              <a:rPr lang="it-IT" sz="4800" b="1" i="1" dirty="0">
                <a:cs typeface="+mn-cs"/>
              </a:rPr>
              <a:t>verso il Figlio Tuo, Maria!</a:t>
            </a:r>
            <a:endParaRPr lang="it-IT" sz="4800" b="1" dirty="0">
              <a:cs typeface="+mn-cs"/>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11" descr="M07"/>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4500563" y="428625"/>
            <a:ext cx="4643437" cy="6002338"/>
          </a:xfrm>
          <a:prstGeom prst="rect">
            <a:avLst/>
          </a:prstGeom>
          <a:solidFill>
            <a:schemeClr val="tx2">
              <a:lumMod val="20000"/>
              <a:lumOff val="80000"/>
            </a:schemeClr>
          </a:solidFill>
        </p:spPr>
        <p:txBody>
          <a:bodyPr>
            <a:spAutoFit/>
          </a:bodyPr>
          <a:lstStyle/>
          <a:p>
            <a:pPr>
              <a:defRPr/>
            </a:pPr>
            <a:r>
              <a:rPr lang="it-IT" sz="4800" b="1" i="1" dirty="0">
                <a:cs typeface="+mn-cs"/>
              </a:rPr>
              <a:t>Regina </a:t>
            </a:r>
          </a:p>
          <a:p>
            <a:pPr>
              <a:defRPr/>
            </a:pPr>
            <a:r>
              <a:rPr lang="it-IT" sz="4800" b="1" i="1" dirty="0">
                <a:cs typeface="+mn-cs"/>
              </a:rPr>
              <a:t>della pace,</a:t>
            </a:r>
            <a:br>
              <a:rPr lang="it-IT" sz="4800" b="1" i="1" dirty="0">
                <a:cs typeface="+mn-cs"/>
              </a:rPr>
            </a:br>
            <a:r>
              <a:rPr lang="it-IT" sz="4800" b="1" i="1" dirty="0">
                <a:cs typeface="+mn-cs"/>
              </a:rPr>
              <a:t>proteggi </a:t>
            </a:r>
          </a:p>
          <a:p>
            <a:pPr>
              <a:defRPr/>
            </a:pPr>
            <a:r>
              <a:rPr lang="it-IT" sz="4800" b="1" i="1" dirty="0">
                <a:cs typeface="+mn-cs"/>
              </a:rPr>
              <a:t>il nostro mondo,</a:t>
            </a:r>
            <a:br>
              <a:rPr lang="it-IT" sz="4800" b="1" i="1" dirty="0">
                <a:cs typeface="+mn-cs"/>
              </a:rPr>
            </a:br>
            <a:r>
              <a:rPr lang="it-IT" sz="4800" b="1" i="1" dirty="0">
                <a:cs typeface="+mn-cs"/>
              </a:rPr>
              <a:t>prega per questa umanità, Maria,Madre della speranza.</a:t>
            </a:r>
            <a:endParaRPr lang="it-IT" sz="4800" b="1" dirty="0">
              <a:cs typeface="+mn-cs"/>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Immagine 2" descr="02.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4214813" y="0"/>
            <a:ext cx="4929187" cy="5262563"/>
          </a:xfrm>
          <a:prstGeom prst="rect">
            <a:avLst/>
          </a:prstGeom>
          <a:solidFill>
            <a:schemeClr val="tx2">
              <a:lumMod val="20000"/>
              <a:lumOff val="80000"/>
            </a:schemeClr>
          </a:solidFill>
        </p:spPr>
        <p:txBody>
          <a:bodyPr>
            <a:spAutoFit/>
          </a:bodyPr>
          <a:lstStyle/>
          <a:p>
            <a:pPr>
              <a:defRPr/>
            </a:pPr>
            <a:r>
              <a:rPr lang="it-IT" sz="4800" b="1" dirty="0">
                <a:cs typeface="+mn-cs"/>
              </a:rPr>
              <a:t>Noi che crediamo alla vita, </a:t>
            </a:r>
            <a:br>
              <a:rPr lang="it-IT" sz="4800" b="1" dirty="0">
                <a:cs typeface="+mn-cs"/>
              </a:rPr>
            </a:br>
            <a:r>
              <a:rPr lang="it-IT" sz="4800" b="1" dirty="0">
                <a:cs typeface="+mn-cs"/>
              </a:rPr>
              <a:t>noi che crediamo all'amore,</a:t>
            </a:r>
            <a:br>
              <a:rPr lang="it-IT" sz="4800" b="1" dirty="0">
                <a:cs typeface="+mn-cs"/>
              </a:rPr>
            </a:br>
            <a:r>
              <a:rPr lang="it-IT" sz="4800" b="1" dirty="0">
                <a:cs typeface="+mn-cs"/>
              </a:rPr>
              <a:t>sotto il Tuo sguardo mettiamo</a:t>
            </a:r>
            <a:br>
              <a:rPr lang="it-IT" sz="4800" b="1" dirty="0">
                <a:cs typeface="+mn-cs"/>
              </a:rPr>
            </a:br>
            <a:r>
              <a:rPr lang="it-IT" sz="4800" b="1" dirty="0">
                <a:cs typeface="+mn-cs"/>
              </a:rPr>
              <a:t>il nostro domani</a:t>
            </a:r>
            <a:r>
              <a:rPr lang="it-IT" dirty="0">
                <a:cs typeface="+mn-cs"/>
              </a:rPr>
              <a:t>.</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Immagine 2" descr="lrg-1631-sfondo-desktop-314.jpg"/>
          <p:cNvPicPr>
            <a:picLocks noChangeAspect="1"/>
          </p:cNvPicPr>
          <p:nvPr/>
        </p:nvPicPr>
        <p:blipFill>
          <a:blip r:embed="rId3"/>
          <a:srcRect/>
          <a:stretch>
            <a:fillRect/>
          </a:stretch>
        </p:blipFill>
        <p:spPr bwMode="auto">
          <a:xfrm>
            <a:off x="0" y="0"/>
            <a:ext cx="9144000" cy="7315200"/>
          </a:xfrm>
          <a:prstGeom prst="rect">
            <a:avLst/>
          </a:prstGeom>
          <a:noFill/>
          <a:ln w="9525">
            <a:noFill/>
            <a:miter lim="800000"/>
            <a:headEnd/>
            <a:tailEnd/>
          </a:ln>
        </p:spPr>
      </p:pic>
      <p:sp>
        <p:nvSpPr>
          <p:cNvPr id="2" name="Rettangolo 1"/>
          <p:cNvSpPr/>
          <p:nvPr/>
        </p:nvSpPr>
        <p:spPr>
          <a:xfrm>
            <a:off x="357188" y="3441700"/>
            <a:ext cx="8786812" cy="3416300"/>
          </a:xfrm>
          <a:prstGeom prst="rect">
            <a:avLst/>
          </a:prstGeom>
          <a:solidFill>
            <a:schemeClr val="tx2">
              <a:lumMod val="20000"/>
              <a:lumOff val="80000"/>
            </a:schemeClr>
          </a:solidFill>
        </p:spPr>
        <p:txBody>
          <a:bodyPr>
            <a:spAutoFit/>
          </a:bodyPr>
          <a:lstStyle/>
          <a:p>
            <a:pPr>
              <a:defRPr/>
            </a:pPr>
            <a:r>
              <a:rPr lang="it-IT" sz="5400" b="1" dirty="0">
                <a:cs typeface="+mn-cs"/>
              </a:rPr>
              <a:t>Quando la strada è più dura </a:t>
            </a:r>
            <a:br>
              <a:rPr lang="it-IT" sz="5400" b="1" dirty="0">
                <a:cs typeface="+mn-cs"/>
              </a:rPr>
            </a:br>
            <a:r>
              <a:rPr lang="it-IT" sz="5400" b="1" dirty="0">
                <a:cs typeface="+mn-cs"/>
              </a:rPr>
              <a:t>quando più buia è la notte, </a:t>
            </a:r>
            <a:br>
              <a:rPr lang="it-IT" sz="5400" b="1" dirty="0">
                <a:cs typeface="+mn-cs"/>
              </a:rPr>
            </a:br>
            <a:r>
              <a:rPr lang="it-IT" sz="5400" b="1" dirty="0">
                <a:cs typeface="+mn-cs"/>
              </a:rPr>
              <a:t>stella del giorno, risplendi</a:t>
            </a:r>
            <a:br>
              <a:rPr lang="it-IT" sz="5400" b="1" dirty="0">
                <a:cs typeface="+mn-cs"/>
              </a:rPr>
            </a:br>
            <a:r>
              <a:rPr lang="it-IT" sz="5400" b="1" dirty="0">
                <a:cs typeface="+mn-cs"/>
              </a:rPr>
              <a:t>sul nostro sentiero.</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www.sehaisetediluce.it/SF_rosemary.jpg"/>
          <p:cNvPicPr>
            <a:picLocks noChangeAspect="1" noChangeArrowheads="1"/>
          </p:cNvPicPr>
          <p:nvPr/>
        </p:nvPicPr>
        <p:blipFill>
          <a:blip r:embed="rId2"/>
          <a:srcRect/>
          <a:stretch>
            <a:fillRect/>
          </a:stretch>
        </p:blipFill>
        <p:spPr bwMode="auto">
          <a:xfrm>
            <a:off x="0" y="-142875"/>
            <a:ext cx="9144000" cy="7000875"/>
          </a:xfrm>
          <a:prstGeom prst="rect">
            <a:avLst/>
          </a:prstGeom>
          <a:noFill/>
          <a:ln w="9525">
            <a:noFill/>
            <a:miter lim="800000"/>
            <a:headEnd/>
            <a:tailEnd/>
          </a:ln>
        </p:spPr>
      </p:pic>
      <p:sp>
        <p:nvSpPr>
          <p:cNvPr id="4" name="CasellaDiTesto 3"/>
          <p:cNvSpPr txBox="1"/>
          <p:nvPr/>
        </p:nvSpPr>
        <p:spPr>
          <a:xfrm>
            <a:off x="4357688" y="-142875"/>
            <a:ext cx="4143375" cy="3170238"/>
          </a:xfrm>
          <a:prstGeom prst="rect">
            <a:avLst/>
          </a:prstGeom>
          <a:solidFill>
            <a:srgbClr val="3333FF">
              <a:alpha val="65098"/>
            </a:srgbClr>
          </a:solidFill>
        </p:spPr>
        <p:txBody>
          <a:bodyPr>
            <a:spAutoFit/>
          </a:bodyPr>
          <a:lstStyle/>
          <a:p>
            <a:pPr>
              <a:defRPr/>
            </a:pPr>
            <a:r>
              <a:rPr lang="it-IT" sz="4000" b="1" i="1" dirty="0">
                <a:solidFill>
                  <a:schemeClr val="bg1"/>
                </a:solidFill>
                <a:effectLst>
                  <a:outerShdw blurRad="38100" dist="38100" dir="2700000" algn="tl">
                    <a:srgbClr val="000000"/>
                  </a:outerShdw>
                </a:effectLst>
                <a:cs typeface="+mn-cs"/>
              </a:rPr>
              <a:t>Gloria, </a:t>
            </a:r>
            <a:r>
              <a:rPr lang="it-IT" sz="4000" b="1" i="1" dirty="0" err="1">
                <a:solidFill>
                  <a:schemeClr val="bg1"/>
                </a:solidFill>
                <a:effectLst>
                  <a:outerShdw blurRad="38100" dist="38100" dir="2700000" algn="tl">
                    <a:srgbClr val="000000"/>
                  </a:outerShdw>
                </a:effectLst>
                <a:cs typeface="+mn-cs"/>
              </a:rPr>
              <a:t>gloria</a:t>
            </a:r>
            <a:r>
              <a:rPr lang="it-IT" sz="4000" b="1" i="1" dirty="0">
                <a:solidFill>
                  <a:schemeClr val="bg1"/>
                </a:solidFill>
                <a:effectLst>
                  <a:outerShdw blurRad="38100" dist="38100" dir="2700000" algn="tl">
                    <a:srgbClr val="000000"/>
                  </a:outerShdw>
                </a:effectLst>
                <a:cs typeface="+mn-cs"/>
              </a:rPr>
              <a:t> </a:t>
            </a:r>
          </a:p>
          <a:p>
            <a:pPr>
              <a:defRPr/>
            </a:pPr>
            <a:r>
              <a:rPr lang="it-IT" sz="4000" b="1" i="1" dirty="0">
                <a:solidFill>
                  <a:schemeClr val="bg1"/>
                </a:solidFill>
                <a:effectLst>
                  <a:outerShdw blurRad="38100" dist="38100" dir="2700000" algn="tl">
                    <a:srgbClr val="000000"/>
                  </a:outerShdw>
                </a:effectLst>
                <a:cs typeface="+mn-cs"/>
              </a:rPr>
              <a:t>in cielo a Dio </a:t>
            </a:r>
          </a:p>
          <a:p>
            <a:pPr>
              <a:defRPr/>
            </a:pPr>
            <a:r>
              <a:rPr lang="it-IT" sz="4000" b="1" i="1" dirty="0">
                <a:solidFill>
                  <a:schemeClr val="bg1"/>
                </a:solidFill>
                <a:effectLst>
                  <a:outerShdw blurRad="38100" dist="38100" dir="2700000" algn="tl">
                    <a:srgbClr val="000000"/>
                  </a:outerShdw>
                </a:effectLst>
                <a:cs typeface="+mn-cs"/>
              </a:rPr>
              <a:t>e pace in terra </a:t>
            </a:r>
          </a:p>
          <a:p>
            <a:pPr>
              <a:defRPr/>
            </a:pPr>
            <a:r>
              <a:rPr lang="it-IT" sz="4000" b="1" i="1" dirty="0">
                <a:solidFill>
                  <a:schemeClr val="bg1"/>
                </a:solidFill>
                <a:effectLst>
                  <a:outerShdw blurRad="38100" dist="38100" dir="2700000" algn="tl">
                    <a:srgbClr val="000000"/>
                  </a:outerShdw>
                </a:effectLst>
                <a:cs typeface="+mn-cs"/>
              </a:rPr>
              <a:t>agli uomini </a:t>
            </a:r>
          </a:p>
          <a:p>
            <a:pPr>
              <a:defRPr/>
            </a:pPr>
            <a:r>
              <a:rPr lang="it-IT" sz="4000" b="1" i="1" dirty="0">
                <a:solidFill>
                  <a:schemeClr val="bg1"/>
                </a:solidFill>
                <a:effectLst>
                  <a:outerShdw blurRad="38100" dist="38100" dir="2700000" algn="tl">
                    <a:srgbClr val="000000"/>
                  </a:outerShdw>
                </a:effectLst>
                <a:cs typeface="+mn-cs"/>
              </a:rPr>
              <a:t>di buona volontà.</a:t>
            </a:r>
          </a:p>
        </p:txBody>
      </p:sp>
      <p:sp>
        <p:nvSpPr>
          <p:cNvPr id="5" name="CasellaDiTesto 4"/>
          <p:cNvSpPr txBox="1"/>
          <p:nvPr/>
        </p:nvSpPr>
        <p:spPr>
          <a:xfrm>
            <a:off x="4929188" y="3429000"/>
            <a:ext cx="4214812" cy="3170238"/>
          </a:xfrm>
          <a:prstGeom prst="rect">
            <a:avLst/>
          </a:prstGeom>
          <a:solidFill>
            <a:srgbClr val="3333FF">
              <a:alpha val="65098"/>
            </a:srgbClr>
          </a:solidFill>
        </p:spPr>
        <p:txBody>
          <a:bodyPr>
            <a:spAutoFit/>
          </a:bodyPr>
          <a:lstStyle/>
          <a:p>
            <a:pPr>
              <a:defRPr/>
            </a:pPr>
            <a:r>
              <a:rPr lang="it-IT" sz="4000" b="1" i="1" dirty="0">
                <a:solidFill>
                  <a:schemeClr val="bg1"/>
                </a:solidFill>
                <a:effectLst>
                  <a:outerShdw blurRad="38100" dist="38100" dir="2700000" algn="tl">
                    <a:srgbClr val="000000"/>
                  </a:outerShdw>
                </a:effectLst>
                <a:cs typeface="+mn-cs"/>
              </a:rPr>
              <a:t>Ti lodiamo, </a:t>
            </a:r>
          </a:p>
          <a:p>
            <a:pPr>
              <a:defRPr/>
            </a:pPr>
            <a:r>
              <a:rPr lang="it-IT" sz="4000" b="1" i="1" dirty="0">
                <a:solidFill>
                  <a:schemeClr val="bg1"/>
                </a:solidFill>
                <a:effectLst>
                  <a:outerShdw blurRad="38100" dist="38100" dir="2700000" algn="tl">
                    <a:srgbClr val="000000"/>
                  </a:outerShdw>
                </a:effectLst>
                <a:cs typeface="+mn-cs"/>
              </a:rPr>
              <a:t>ti benediciamo, rendiamo grazie per la tua infinita bontà.</a:t>
            </a:r>
          </a:p>
        </p:txBody>
      </p:sp>
    </p:spTree>
  </p:cSld>
  <p:clrMapOvr>
    <a:masterClrMapping/>
  </p:clrMapOvr>
  <p:transition spd="slow">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Immagine 2" descr="madonna di fatima2.jpg"/>
          <p:cNvPicPr>
            <a:picLocks noChangeAspect="1"/>
          </p:cNvPicPr>
          <p:nvPr/>
        </p:nvPicPr>
        <p:blipFill>
          <a:blip r:embed="rId3"/>
          <a:srcRect/>
          <a:stretch>
            <a:fillRect/>
          </a:stretch>
        </p:blipFill>
        <p:spPr bwMode="auto">
          <a:xfrm>
            <a:off x="4500563" y="0"/>
            <a:ext cx="4643437" cy="6858000"/>
          </a:xfrm>
          <a:prstGeom prst="rect">
            <a:avLst/>
          </a:prstGeom>
          <a:noFill/>
          <a:ln w="9525">
            <a:noFill/>
            <a:miter lim="800000"/>
            <a:headEnd/>
            <a:tailEnd/>
          </a:ln>
        </p:spPr>
      </p:pic>
      <p:sp>
        <p:nvSpPr>
          <p:cNvPr id="2" name="Rettangolo 1"/>
          <p:cNvSpPr/>
          <p:nvPr/>
        </p:nvSpPr>
        <p:spPr>
          <a:xfrm>
            <a:off x="0" y="500063"/>
            <a:ext cx="4500563" cy="6002337"/>
          </a:xfrm>
          <a:prstGeom prst="rect">
            <a:avLst/>
          </a:prstGeom>
          <a:solidFill>
            <a:schemeClr val="tx2">
              <a:lumMod val="20000"/>
              <a:lumOff val="80000"/>
            </a:schemeClr>
          </a:solidFill>
        </p:spPr>
        <p:txBody>
          <a:bodyPr>
            <a:spAutoFit/>
          </a:bodyPr>
          <a:lstStyle/>
          <a:p>
            <a:pPr>
              <a:defRPr/>
            </a:pPr>
            <a:r>
              <a:rPr lang="it-IT" sz="4800" b="1" i="1" dirty="0">
                <a:cs typeface="+mn-cs"/>
              </a:rPr>
              <a:t>Madre della speranza,</a:t>
            </a:r>
            <a:br>
              <a:rPr lang="it-IT" sz="4800" b="1" i="1" dirty="0">
                <a:cs typeface="+mn-cs"/>
              </a:rPr>
            </a:br>
            <a:r>
              <a:rPr lang="it-IT" sz="4800" b="1" i="1" dirty="0">
                <a:cs typeface="+mn-cs"/>
              </a:rPr>
              <a:t>veglia sul nostro cammino,</a:t>
            </a:r>
            <a:br>
              <a:rPr lang="it-IT" sz="4800" b="1" i="1" dirty="0">
                <a:cs typeface="+mn-cs"/>
              </a:rPr>
            </a:br>
            <a:r>
              <a:rPr lang="it-IT" sz="4800" b="1" i="1" dirty="0">
                <a:cs typeface="+mn-cs"/>
              </a:rPr>
              <a:t>guida i nostri passi</a:t>
            </a:r>
            <a:br>
              <a:rPr lang="it-IT" sz="4800" b="1" i="1" dirty="0">
                <a:cs typeface="+mn-cs"/>
              </a:rPr>
            </a:br>
            <a:r>
              <a:rPr lang="it-IT" sz="4800" b="1" i="1" dirty="0">
                <a:cs typeface="+mn-cs"/>
              </a:rPr>
              <a:t>verso il Figlio Tuo, Maria!</a:t>
            </a:r>
            <a:endParaRPr lang="it-IT" sz="4800" b="1" dirty="0">
              <a:cs typeface="+mn-cs"/>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http://upload.wikimedia.org/wikipedia/commons/c/cc/VirgendeLourdes.JPG"/>
          <p:cNvPicPr>
            <a:picLocks noChangeAspect="1" noChangeArrowheads="1"/>
          </p:cNvPicPr>
          <p:nvPr/>
        </p:nvPicPr>
        <p:blipFill>
          <a:blip r:embed="rId3"/>
          <a:srcRect/>
          <a:stretch>
            <a:fillRect/>
          </a:stretch>
        </p:blipFill>
        <p:spPr bwMode="auto">
          <a:xfrm>
            <a:off x="0" y="0"/>
            <a:ext cx="4929188" cy="6858000"/>
          </a:xfrm>
          <a:prstGeom prst="rect">
            <a:avLst/>
          </a:prstGeom>
          <a:noFill/>
          <a:ln w="9525">
            <a:noFill/>
            <a:miter lim="800000"/>
            <a:headEnd/>
            <a:tailEnd/>
          </a:ln>
        </p:spPr>
      </p:pic>
      <p:sp>
        <p:nvSpPr>
          <p:cNvPr id="2" name="Rettangolo 1"/>
          <p:cNvSpPr/>
          <p:nvPr/>
        </p:nvSpPr>
        <p:spPr>
          <a:xfrm>
            <a:off x="4929188" y="0"/>
            <a:ext cx="4214812" cy="6858000"/>
          </a:xfrm>
          <a:prstGeom prst="rect">
            <a:avLst/>
          </a:prstGeom>
          <a:solidFill>
            <a:schemeClr val="tx2">
              <a:lumMod val="20000"/>
              <a:lumOff val="80000"/>
            </a:schemeClr>
          </a:solidFill>
        </p:spPr>
        <p:txBody>
          <a:bodyPr>
            <a:spAutoFit/>
          </a:bodyPr>
          <a:lstStyle/>
          <a:p>
            <a:pPr>
              <a:defRPr/>
            </a:pPr>
            <a:r>
              <a:rPr lang="it-IT" sz="4800" b="1" i="1" dirty="0">
                <a:cs typeface="+mn-cs"/>
              </a:rPr>
              <a:t>Regina della pace,</a:t>
            </a:r>
            <a:br>
              <a:rPr lang="it-IT" sz="4800" b="1" i="1" dirty="0">
                <a:cs typeface="+mn-cs"/>
              </a:rPr>
            </a:br>
            <a:r>
              <a:rPr lang="it-IT" sz="4800" b="1" i="1" dirty="0">
                <a:cs typeface="+mn-cs"/>
              </a:rPr>
              <a:t>proteggi il nostro mondo,</a:t>
            </a:r>
            <a:br>
              <a:rPr lang="it-IT" sz="4800" b="1" i="1" dirty="0">
                <a:cs typeface="+mn-cs"/>
              </a:rPr>
            </a:br>
            <a:r>
              <a:rPr lang="it-IT" sz="4800" b="1" i="1" dirty="0">
                <a:cs typeface="+mn-cs"/>
              </a:rPr>
              <a:t>prega</a:t>
            </a:r>
          </a:p>
          <a:p>
            <a:pPr>
              <a:defRPr/>
            </a:pPr>
            <a:r>
              <a:rPr lang="it-IT" sz="4800" b="1" i="1" dirty="0">
                <a:cs typeface="+mn-cs"/>
              </a:rPr>
              <a:t>per questa umanità, Maria,Madre della speranza.</a:t>
            </a:r>
            <a:endParaRPr lang="it-IT" sz="4800" b="1" dirty="0">
              <a:cs typeface="+mn-cs"/>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1" descr="J:\Colori\VitaDiGesu\Beatitudini 5.jpg"/>
          <p:cNvPicPr>
            <a:picLocks noChangeAspect="1" noChangeArrowheads="1"/>
          </p:cNvPicPr>
          <p:nvPr/>
        </p:nvPicPr>
        <p:blipFill>
          <a:blip r:embed="rId2"/>
          <a:srcRect/>
          <a:stretch>
            <a:fillRect/>
          </a:stretch>
        </p:blipFill>
        <p:spPr bwMode="auto">
          <a:xfrm>
            <a:off x="0" y="0"/>
            <a:ext cx="9144000" cy="73787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1"/>
          <p:cNvSpPr>
            <a:spLocks noChangeArrowheads="1"/>
          </p:cNvSpPr>
          <p:nvPr/>
        </p:nvSpPr>
        <p:spPr bwMode="auto">
          <a:xfrm>
            <a:off x="500063" y="0"/>
            <a:ext cx="8001000" cy="5632450"/>
          </a:xfrm>
          <a:prstGeom prst="rect">
            <a:avLst/>
          </a:prstGeom>
          <a:noFill/>
          <a:ln w="9525">
            <a:noFill/>
            <a:miter lim="800000"/>
            <a:headEnd/>
            <a:tailEnd/>
          </a:ln>
        </p:spPr>
        <p:txBody>
          <a:bodyPr anchor="ctr">
            <a:spAutoFit/>
          </a:bodyPr>
          <a:lstStyle/>
          <a:p>
            <a:pPr algn="just" eaLnBrk="0" hangingPunct="0"/>
            <a:r>
              <a:rPr lang="it-IT" sz="4000">
                <a:latin typeface="Tahoma" pitchFamily="34" charset="0"/>
                <a:cs typeface="Tahoma" pitchFamily="34" charset="0"/>
              </a:rPr>
              <a:t>Il sacramento che abbiamo ricevuto, Signore Dio nostro, guarisca in noi le ferite di quella colpa da cui, per singolare privilegio, hai preservato la beata Vergine Maria, nella sua Immacolata Concezione. Per Cristo nostro Signore.		</a:t>
            </a:r>
          </a:p>
          <a:p>
            <a:pPr algn="just" eaLnBrk="0" hangingPunct="0"/>
            <a:r>
              <a:rPr lang="it-IT" sz="4000" b="1">
                <a:latin typeface="Tahoma" pitchFamily="34" charset="0"/>
                <a:cs typeface="Tahoma" pitchFamily="34" charset="0"/>
              </a:rPr>
              <a:t>Amen. </a:t>
            </a:r>
            <a:endParaRPr lang="it-IT" sz="4000">
              <a:latin typeface="Tahoma" pitchFamily="34" charset="0"/>
              <a:cs typeface="Tahoma" pitchFamily="34" charset="0"/>
            </a:endParaRPr>
          </a:p>
        </p:txBody>
      </p:sp>
    </p:spTree>
  </p:cSld>
  <p:clrMapOvr>
    <a:masterClrMapping/>
  </p:clrMapOvr>
  <p:transition spd="med">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F:\05 Fotografie\Gite\Lourdes\Lourdes 2005 296.jpg"/>
          <p:cNvPicPr>
            <a:picLocks noChangeAspect="1" noChangeArrowheads="1"/>
          </p:cNvPicPr>
          <p:nvPr/>
        </p:nvPicPr>
        <p:blipFill>
          <a:blip r:embed="rId2"/>
          <a:srcRect/>
          <a:stretch>
            <a:fillRect/>
          </a:stretch>
        </p:blipFill>
        <p:spPr bwMode="auto">
          <a:xfrm>
            <a:off x="0" y="0"/>
            <a:ext cx="5143500" cy="6858000"/>
          </a:xfrm>
          <a:prstGeom prst="rect">
            <a:avLst/>
          </a:prstGeom>
          <a:noFill/>
          <a:ln w="9525">
            <a:noFill/>
            <a:miter lim="800000"/>
            <a:headEnd/>
            <a:tailEnd/>
          </a:ln>
        </p:spPr>
      </p:pic>
      <p:sp>
        <p:nvSpPr>
          <p:cNvPr id="138243" name="CasellaDiTesto 2"/>
          <p:cNvSpPr txBox="1">
            <a:spLocks noChangeArrowheads="1"/>
          </p:cNvSpPr>
          <p:nvPr/>
        </p:nvSpPr>
        <p:spPr bwMode="auto">
          <a:xfrm>
            <a:off x="5072063" y="214313"/>
            <a:ext cx="3857625" cy="5016500"/>
          </a:xfrm>
          <a:prstGeom prst="rect">
            <a:avLst/>
          </a:prstGeom>
          <a:noFill/>
          <a:ln w="9525">
            <a:noFill/>
            <a:miter lim="800000"/>
            <a:headEnd/>
            <a:tailEnd/>
          </a:ln>
        </p:spPr>
        <p:txBody>
          <a:bodyPr>
            <a:spAutoFit/>
          </a:bodyPr>
          <a:lstStyle/>
          <a:p>
            <a:pPr algn="ctr"/>
            <a:endParaRPr lang="it-IT" sz="4000">
              <a:solidFill>
                <a:srgbClr val="00B0F0"/>
              </a:solidFill>
              <a:latin typeface="Wide Latin" pitchFamily="18" charset="0"/>
            </a:endParaRPr>
          </a:p>
          <a:p>
            <a:pPr algn="ctr"/>
            <a:r>
              <a:rPr lang="it-IT" sz="4000">
                <a:solidFill>
                  <a:srgbClr val="00B0F0"/>
                </a:solidFill>
                <a:latin typeface="Wide Latin" pitchFamily="18" charset="0"/>
              </a:rPr>
              <a:t>11 febbraio</a:t>
            </a:r>
          </a:p>
          <a:p>
            <a:pPr algn="ctr"/>
            <a:endParaRPr lang="it-IT" sz="4000">
              <a:solidFill>
                <a:srgbClr val="00B0F0"/>
              </a:solidFill>
              <a:latin typeface="Wide Latin" pitchFamily="18" charset="0"/>
            </a:endParaRPr>
          </a:p>
          <a:p>
            <a:pPr algn="ctr"/>
            <a:r>
              <a:rPr lang="it-IT" sz="4000">
                <a:solidFill>
                  <a:srgbClr val="00B0F0"/>
                </a:solidFill>
                <a:latin typeface="Wide Latin" pitchFamily="18" charset="0"/>
              </a:rPr>
              <a:t>1858</a:t>
            </a:r>
          </a:p>
          <a:p>
            <a:pPr algn="ctr"/>
            <a:endParaRPr lang="it-IT" sz="4000">
              <a:solidFill>
                <a:srgbClr val="00B0F0"/>
              </a:solidFill>
              <a:latin typeface="Wide Latin" pitchFamily="18" charset="0"/>
            </a:endParaRPr>
          </a:p>
          <a:p>
            <a:pPr algn="ctr"/>
            <a:r>
              <a:rPr lang="it-IT" sz="4000">
                <a:solidFill>
                  <a:srgbClr val="00B0F0"/>
                </a:solidFill>
                <a:latin typeface="Wide Latin" pitchFamily="18" charset="0"/>
              </a:rPr>
              <a:t>Lourdes</a:t>
            </a:r>
          </a:p>
          <a:p>
            <a:pPr algn="ctr"/>
            <a:endParaRPr lang="it-IT" sz="4000">
              <a:solidFill>
                <a:srgbClr val="FF0000"/>
              </a:solidFill>
              <a:latin typeface="Wide Latin" pitchFamily="18" charset="0"/>
            </a:endParaRPr>
          </a:p>
        </p:txBody>
      </p:sp>
    </p:spTree>
  </p:cSld>
  <p:clrMapOvr>
    <a:masterClrMapping/>
  </p:clrMapOvr>
  <p:transition spd="med">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Immagine 1" descr="Lourdes Bernardetta 2.bmp"/>
          <p:cNvPicPr>
            <a:picLocks noChangeAspect="1"/>
          </p:cNvPicPr>
          <p:nvPr/>
        </p:nvPicPr>
        <p:blipFill>
          <a:blip r:embed="rId2"/>
          <a:srcRect/>
          <a:stretch>
            <a:fillRect/>
          </a:stretch>
        </p:blipFill>
        <p:spPr bwMode="auto">
          <a:xfrm>
            <a:off x="0" y="0"/>
            <a:ext cx="4014788" cy="6858000"/>
          </a:xfrm>
          <a:prstGeom prst="rect">
            <a:avLst/>
          </a:prstGeom>
          <a:noFill/>
          <a:ln w="9525">
            <a:noFill/>
            <a:miter lim="800000"/>
            <a:headEnd/>
            <a:tailEnd/>
          </a:ln>
        </p:spPr>
      </p:pic>
      <p:sp>
        <p:nvSpPr>
          <p:cNvPr id="139267" name="CasellaDiTesto 2"/>
          <p:cNvSpPr txBox="1">
            <a:spLocks noChangeArrowheads="1"/>
          </p:cNvSpPr>
          <p:nvPr/>
        </p:nvSpPr>
        <p:spPr bwMode="auto">
          <a:xfrm>
            <a:off x="4071938" y="1357313"/>
            <a:ext cx="5072062" cy="3786187"/>
          </a:xfrm>
          <a:prstGeom prst="rect">
            <a:avLst/>
          </a:prstGeom>
          <a:noFill/>
          <a:ln w="9525">
            <a:noFill/>
            <a:miter lim="800000"/>
            <a:headEnd/>
            <a:tailEnd/>
          </a:ln>
        </p:spPr>
        <p:txBody>
          <a:bodyPr>
            <a:spAutoFit/>
          </a:bodyPr>
          <a:lstStyle/>
          <a:p>
            <a:r>
              <a:rPr lang="it-IT" sz="4000"/>
              <a:t>È l'ora che pia </a:t>
            </a:r>
          </a:p>
          <a:p>
            <a:r>
              <a:rPr lang="it-IT" sz="4000"/>
              <a:t>la squilla fedel </a:t>
            </a:r>
          </a:p>
          <a:p>
            <a:r>
              <a:rPr lang="it-IT" sz="4000"/>
              <a:t>le note c'invia </a:t>
            </a:r>
          </a:p>
          <a:p>
            <a:r>
              <a:rPr lang="it-IT" sz="4000"/>
              <a:t>dell'Ave del ciel.</a:t>
            </a:r>
          </a:p>
          <a:p>
            <a:r>
              <a:rPr lang="it-IT" sz="4000" b="1"/>
              <a:t>Ave, ave, ave, Maria!</a:t>
            </a:r>
          </a:p>
          <a:p>
            <a:r>
              <a:rPr lang="it-IT" sz="4000" b="1"/>
              <a:t>Ave, ave, ave, Maria!</a:t>
            </a:r>
            <a:r>
              <a:rPr lang="it-IT" sz="4000"/>
              <a:t>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fade">
                                      <p:cBhvr>
                                        <p:cTn id="7" dur="5000"/>
                                        <p:tgtEl>
                                          <p:spTgt spid="39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CasellaDiTesto 1"/>
          <p:cNvSpPr txBox="1">
            <a:spLocks noChangeArrowheads="1"/>
          </p:cNvSpPr>
          <p:nvPr/>
        </p:nvSpPr>
        <p:spPr bwMode="auto">
          <a:xfrm>
            <a:off x="142875" y="1500188"/>
            <a:ext cx="5643563" cy="3786187"/>
          </a:xfrm>
          <a:prstGeom prst="rect">
            <a:avLst/>
          </a:prstGeom>
          <a:noFill/>
          <a:ln w="9525">
            <a:noFill/>
            <a:miter lim="800000"/>
            <a:headEnd/>
            <a:tailEnd/>
          </a:ln>
        </p:spPr>
        <p:txBody>
          <a:bodyPr>
            <a:spAutoFit/>
          </a:bodyPr>
          <a:lstStyle/>
          <a:p>
            <a:r>
              <a:rPr lang="it-IT" sz="4000">
                <a:solidFill>
                  <a:srgbClr val="000000"/>
                </a:solidFill>
              </a:rPr>
              <a:t>Di tutti i malati </a:t>
            </a:r>
          </a:p>
          <a:p>
            <a:r>
              <a:rPr lang="it-IT" sz="4000">
                <a:solidFill>
                  <a:srgbClr val="000000"/>
                </a:solidFill>
              </a:rPr>
              <a:t>solleva il dolor, </a:t>
            </a:r>
          </a:p>
          <a:p>
            <a:r>
              <a:rPr lang="it-IT" sz="4000">
                <a:solidFill>
                  <a:srgbClr val="000000"/>
                </a:solidFill>
              </a:rPr>
              <a:t>consola chi soffre </a:t>
            </a:r>
          </a:p>
          <a:p>
            <a:r>
              <a:rPr lang="it-IT" sz="4000">
                <a:solidFill>
                  <a:srgbClr val="000000"/>
                </a:solidFill>
              </a:rPr>
              <a:t>nel corpo e nel cuor.</a:t>
            </a:r>
          </a:p>
          <a:p>
            <a:r>
              <a:rPr lang="it-IT" sz="4000" b="1"/>
              <a:t>Ave, ave, ave, Maria!</a:t>
            </a:r>
          </a:p>
          <a:p>
            <a:r>
              <a:rPr lang="it-IT" sz="4000" b="1"/>
              <a:t>Ave, ave, ave, Maria!</a:t>
            </a:r>
            <a:endParaRPr lang="it-IT" sz="4000">
              <a:solidFill>
                <a:srgbClr val="000000"/>
              </a:solidFill>
            </a:endParaRPr>
          </a:p>
        </p:txBody>
      </p:sp>
      <p:pic>
        <p:nvPicPr>
          <p:cNvPr id="40963" name="Immagine 2" descr="Lourdes grotta.BMP"/>
          <p:cNvPicPr>
            <a:picLocks noChangeAspect="1"/>
          </p:cNvPicPr>
          <p:nvPr/>
        </p:nvPicPr>
        <p:blipFill>
          <a:blip r:embed="rId2"/>
          <a:srcRect/>
          <a:stretch>
            <a:fillRect/>
          </a:stretch>
        </p:blipFill>
        <p:spPr bwMode="auto">
          <a:xfrm>
            <a:off x="4786313" y="0"/>
            <a:ext cx="4538662" cy="6858000"/>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wipe(up)">
                                      <p:cBhvr>
                                        <p:cTn id="7" dur="5000"/>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Immagine 2" descr="Lourdes disegno.JPG"/>
          <p:cNvPicPr>
            <a:picLocks noChangeAspect="1"/>
          </p:cNvPicPr>
          <p:nvPr/>
        </p:nvPicPr>
        <p:blipFill>
          <a:blip r:embed="rId2"/>
          <a:srcRect/>
          <a:stretch>
            <a:fillRect/>
          </a:stretch>
        </p:blipFill>
        <p:spPr bwMode="auto">
          <a:xfrm>
            <a:off x="0" y="0"/>
            <a:ext cx="3071813" cy="6858000"/>
          </a:xfrm>
          <a:prstGeom prst="rect">
            <a:avLst/>
          </a:prstGeom>
          <a:noFill/>
          <a:ln w="9525">
            <a:noFill/>
            <a:miter lim="800000"/>
            <a:headEnd/>
            <a:tailEnd/>
          </a:ln>
        </p:spPr>
      </p:pic>
      <p:sp>
        <p:nvSpPr>
          <p:cNvPr id="141315" name="CasellaDiTesto 1"/>
          <p:cNvSpPr txBox="1">
            <a:spLocks noChangeArrowheads="1"/>
          </p:cNvSpPr>
          <p:nvPr/>
        </p:nvSpPr>
        <p:spPr bwMode="auto">
          <a:xfrm>
            <a:off x="3929063" y="1285875"/>
            <a:ext cx="4857750" cy="3786188"/>
          </a:xfrm>
          <a:prstGeom prst="rect">
            <a:avLst/>
          </a:prstGeom>
          <a:noFill/>
          <a:ln w="9525">
            <a:noFill/>
            <a:miter lim="800000"/>
            <a:headEnd/>
            <a:tailEnd/>
          </a:ln>
        </p:spPr>
        <p:txBody>
          <a:bodyPr>
            <a:spAutoFit/>
          </a:bodyPr>
          <a:lstStyle/>
          <a:p>
            <a:r>
              <a:rPr lang="it-IT" sz="4000">
                <a:solidFill>
                  <a:srgbClr val="000000"/>
                </a:solidFill>
              </a:rPr>
              <a:t>Proteggi il cammino </a:t>
            </a:r>
          </a:p>
          <a:p>
            <a:r>
              <a:rPr lang="it-IT" sz="4000">
                <a:solidFill>
                  <a:srgbClr val="000000"/>
                </a:solidFill>
              </a:rPr>
              <a:t>di un popol fedel, </a:t>
            </a:r>
          </a:p>
          <a:p>
            <a:r>
              <a:rPr lang="it-IT" sz="4000">
                <a:solidFill>
                  <a:srgbClr val="000000"/>
                </a:solidFill>
              </a:rPr>
              <a:t>ottieni ai tuoi figli </a:t>
            </a:r>
          </a:p>
          <a:p>
            <a:r>
              <a:rPr lang="it-IT" sz="4000">
                <a:solidFill>
                  <a:srgbClr val="000000"/>
                </a:solidFill>
              </a:rPr>
              <a:t>di giungere al ciel.</a:t>
            </a:r>
          </a:p>
          <a:p>
            <a:r>
              <a:rPr lang="it-IT" sz="4000" b="1"/>
              <a:t>Ave, ave, ave, Maria!</a:t>
            </a:r>
          </a:p>
          <a:p>
            <a:r>
              <a:rPr lang="it-IT" sz="4000" b="1"/>
              <a:t>Ave, ave, ave, Maria!</a:t>
            </a:r>
            <a:endParaRPr lang="it-IT" sz="4000">
              <a:solidFill>
                <a:srgbClr val="0000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1986"/>
                                        </p:tgtEl>
                                        <p:attrNameLst>
                                          <p:attrName>style.visibility</p:attrName>
                                        </p:attrNameLst>
                                      </p:cBhvr>
                                      <p:to>
                                        <p:strVal val="visible"/>
                                      </p:to>
                                    </p:set>
                                    <p:animScale>
                                      <p:cBhvr>
                                        <p:cTn id="7" dur="5000" decel="50000" fill="hold">
                                          <p:stCondLst>
                                            <p:cond delay="0"/>
                                          </p:stCondLst>
                                        </p:cTn>
                                        <p:tgtEl>
                                          <p:spTgt spid="4198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0" decel="50000" fill="hold">
                                          <p:stCondLst>
                                            <p:cond delay="0"/>
                                          </p:stCondLst>
                                        </p:cTn>
                                        <p:tgtEl>
                                          <p:spTgt spid="41986"/>
                                        </p:tgtEl>
                                        <p:attrNameLst>
                                          <p:attrName>ppt_x</p:attrName>
                                          <p:attrName>ppt_y</p:attrName>
                                        </p:attrNameLst>
                                      </p:cBhvr>
                                    </p:animMotion>
                                    <p:animEffect transition="in" filter="fade">
                                      <p:cBhvr>
                                        <p:cTn id="9" dur="5000"/>
                                        <p:tgtEl>
                                          <p:spTgt spid="4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CasellaDiTesto 1"/>
          <p:cNvSpPr txBox="1">
            <a:spLocks noChangeArrowheads="1"/>
          </p:cNvSpPr>
          <p:nvPr/>
        </p:nvSpPr>
        <p:spPr bwMode="auto">
          <a:xfrm>
            <a:off x="214313" y="142875"/>
            <a:ext cx="8929687" cy="5632450"/>
          </a:xfrm>
          <a:prstGeom prst="rect">
            <a:avLst/>
          </a:prstGeom>
          <a:noFill/>
          <a:ln w="9525">
            <a:noFill/>
            <a:miter lim="800000"/>
            <a:headEnd/>
            <a:tailEnd/>
          </a:ln>
        </p:spPr>
        <p:txBody>
          <a:bodyPr>
            <a:spAutoFit/>
          </a:bodyPr>
          <a:lstStyle/>
          <a:p>
            <a:r>
              <a:rPr lang="it-IT" sz="4000"/>
              <a:t>Il Signore sia con voi.</a:t>
            </a:r>
          </a:p>
          <a:p>
            <a:r>
              <a:rPr lang="it-IT" sz="4000" b="1"/>
              <a:t>E con il tuo spirito. </a:t>
            </a:r>
            <a:endParaRPr lang="it-IT" sz="4000"/>
          </a:p>
          <a:p>
            <a:endParaRPr lang="it-IT" sz="4000"/>
          </a:p>
          <a:p>
            <a:r>
              <a:rPr lang="it-IT" sz="4000"/>
              <a:t>Vi benedica Dio onnipotente </a:t>
            </a:r>
          </a:p>
          <a:p>
            <a:r>
              <a:rPr lang="it-IT" sz="4000"/>
              <a:t>Padre e Figlio e Spirito Santo.		</a:t>
            </a:r>
          </a:p>
          <a:p>
            <a:r>
              <a:rPr lang="it-IT" sz="4000" b="1"/>
              <a:t>Amen. </a:t>
            </a:r>
            <a:endParaRPr lang="it-IT" sz="4000"/>
          </a:p>
          <a:p>
            <a:endParaRPr lang="it-IT" sz="4000"/>
          </a:p>
          <a:p>
            <a:r>
              <a:rPr lang="it-IT" sz="4000"/>
              <a:t>Nel nome del Signore: andate in pace.</a:t>
            </a:r>
          </a:p>
          <a:p>
            <a:r>
              <a:rPr lang="it-IT" sz="4000" b="1"/>
              <a:t>Rendiamo grazie a Dio. </a:t>
            </a:r>
            <a:endParaRPr lang="it-IT" sz="4000"/>
          </a:p>
        </p:txBody>
      </p:sp>
    </p:spTree>
  </p:cSld>
  <p:clrMapOvr>
    <a:masterClrMapping/>
  </p:clrMapOvr>
  <p:transition>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6" descr="DSC_3909_bis"/>
          <p:cNvPicPr>
            <a:picLocks noChangeAspect="1" noChangeArrowheads="1"/>
          </p:cNvPicPr>
          <p:nvPr/>
        </p:nvPicPr>
        <p:blipFill>
          <a:blip r:embed="rId2"/>
          <a:srcRect/>
          <a:stretch>
            <a:fillRect/>
          </a:stretch>
        </p:blipFill>
        <p:spPr bwMode="auto">
          <a:xfrm>
            <a:off x="0" y="0"/>
            <a:ext cx="9139238" cy="6858000"/>
          </a:xfrm>
          <a:prstGeom prst="rect">
            <a:avLst/>
          </a:prstGeom>
          <a:noFill/>
          <a:ln w="9525">
            <a:noFill/>
            <a:miter lim="800000"/>
            <a:headEnd/>
            <a:tailEnd/>
          </a:ln>
        </p:spPr>
      </p:pic>
      <p:sp>
        <p:nvSpPr>
          <p:cNvPr id="143363" name="WordArt 1"/>
          <p:cNvSpPr>
            <a:spLocks noChangeArrowheads="1" noChangeShapeType="1" noTextEdit="1"/>
          </p:cNvSpPr>
          <p:nvPr/>
        </p:nvSpPr>
        <p:spPr bwMode="auto">
          <a:xfrm>
            <a:off x="0" y="357188"/>
            <a:ext cx="9144000" cy="4643437"/>
          </a:xfrm>
          <a:prstGeom prst="rect">
            <a:avLst/>
          </a:prstGeom>
        </p:spPr>
        <p:txBody>
          <a:bodyPr wrap="none" fromWordArt="1">
            <a:prstTxWarp prst="textWave1">
              <a:avLst>
                <a:gd name="adj1" fmla="val 13921"/>
                <a:gd name="adj2" fmla="val 8032"/>
              </a:avLst>
            </a:prstTxWarp>
          </a:bodyPr>
          <a:lstStyle/>
          <a:p>
            <a:pPr algn="ctr"/>
            <a:r>
              <a:rPr lang="it-IT" sz="3600" kern="10">
                <a:ln w="9525">
                  <a:solidFill>
                    <a:srgbClr val="0000FF"/>
                  </a:solidFill>
                  <a:round/>
                  <a:headEnd/>
                  <a:tailEnd/>
                </a:ln>
                <a:solidFill>
                  <a:srgbClr val="FF0000"/>
                </a:solidFill>
                <a:effectLst>
                  <a:outerShdw dist="53882" dir="2700000" algn="ctr" rotWithShape="0">
                    <a:srgbClr val="C0C0C0">
                      <a:alpha val="79999"/>
                    </a:srgbClr>
                  </a:outerShdw>
                </a:effectLst>
                <a:latin typeface="Times New Roman"/>
                <a:cs typeface="Times New Roman"/>
              </a:rPr>
              <a:t>Ciao a tutti</a:t>
            </a:r>
          </a:p>
          <a:p>
            <a:pPr algn="ctr"/>
            <a:r>
              <a:rPr lang="it-IT" sz="3600" kern="10">
                <a:ln w="9525">
                  <a:solidFill>
                    <a:srgbClr val="0000FF"/>
                  </a:solidFill>
                  <a:round/>
                  <a:headEnd/>
                  <a:tailEnd/>
                </a:ln>
                <a:solidFill>
                  <a:srgbClr val="FF0000"/>
                </a:solidFill>
                <a:effectLst>
                  <a:outerShdw dist="53882" dir="2700000" algn="ctr" rotWithShape="0">
                    <a:srgbClr val="C0C0C0">
                      <a:alpha val="79999"/>
                    </a:srgbClr>
                  </a:outerShdw>
                </a:effectLst>
                <a:latin typeface="Times New Roman"/>
                <a:cs typeface="Times New Roman"/>
              </a:rPr>
              <a:t>e</a:t>
            </a:r>
          </a:p>
          <a:p>
            <a:pPr algn="ctr"/>
            <a:r>
              <a:rPr lang="it-IT" sz="3600" kern="10">
                <a:ln w="9525">
                  <a:solidFill>
                    <a:srgbClr val="0000FF"/>
                  </a:solidFill>
                  <a:round/>
                  <a:headEnd/>
                  <a:tailEnd/>
                </a:ln>
                <a:solidFill>
                  <a:srgbClr val="FF0000"/>
                </a:solidFill>
                <a:effectLst>
                  <a:outerShdw dist="53882" dir="2700000" algn="ctr" rotWithShape="0">
                    <a:srgbClr val="C0C0C0">
                      <a:alpha val="79999"/>
                    </a:srgbClr>
                  </a:outerShdw>
                </a:effectLst>
                <a:latin typeface="Times New Roman"/>
                <a:cs typeface="Times New Roman"/>
              </a:rPr>
              <a:t>buona festa</a:t>
            </a:r>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www.mammadellapace.it/images/Mamma_della_Pace.jpg"/>
          <p:cNvPicPr>
            <a:picLocks noChangeAspect="1" noChangeArrowheads="1"/>
          </p:cNvPicPr>
          <p:nvPr/>
        </p:nvPicPr>
        <p:blipFill>
          <a:blip r:embed="rId2"/>
          <a:srcRect/>
          <a:stretch>
            <a:fillRect/>
          </a:stretch>
        </p:blipFill>
        <p:spPr bwMode="auto">
          <a:xfrm>
            <a:off x="2071688" y="0"/>
            <a:ext cx="5016500" cy="6877050"/>
          </a:xfrm>
          <a:prstGeom prst="rect">
            <a:avLst/>
          </a:prstGeom>
          <a:noFill/>
          <a:ln w="9525">
            <a:noFill/>
            <a:miter lim="800000"/>
            <a:headEnd/>
            <a:tailEnd/>
          </a:ln>
        </p:spPr>
      </p:pic>
      <p:sp>
        <p:nvSpPr>
          <p:cNvPr id="3" name="CasellaDiTesto 2"/>
          <p:cNvSpPr txBox="1"/>
          <p:nvPr/>
        </p:nvSpPr>
        <p:spPr>
          <a:xfrm>
            <a:off x="214313" y="714375"/>
            <a:ext cx="3357562" cy="2554288"/>
          </a:xfrm>
          <a:prstGeom prst="rect">
            <a:avLst/>
          </a:prstGeom>
          <a:solidFill>
            <a:srgbClr val="0000FF">
              <a:alpha val="65098"/>
            </a:srgbClr>
          </a:solidFill>
        </p:spPr>
        <p:txBody>
          <a:bodyPr>
            <a:spAutoFit/>
          </a:bodyPr>
          <a:lstStyle/>
          <a:p>
            <a:pPr>
              <a:defRPr/>
            </a:pPr>
            <a:r>
              <a:rPr lang="it-IT" sz="4000" b="1" i="1" dirty="0">
                <a:solidFill>
                  <a:schemeClr val="bg1"/>
                </a:solidFill>
                <a:effectLst>
                  <a:outerShdw blurRad="38100" dist="38100" dir="2700000" algn="tl">
                    <a:srgbClr val="000000"/>
                  </a:outerShdw>
                </a:effectLst>
                <a:cs typeface="+mn-cs"/>
              </a:rPr>
              <a:t>Signore Dio, Re del cielo, Dio Padre Onnipotente. </a:t>
            </a:r>
          </a:p>
        </p:txBody>
      </p:sp>
      <p:sp>
        <p:nvSpPr>
          <p:cNvPr id="4" name="CasellaDiTesto 3"/>
          <p:cNvSpPr txBox="1"/>
          <p:nvPr/>
        </p:nvSpPr>
        <p:spPr>
          <a:xfrm>
            <a:off x="5643563" y="3357563"/>
            <a:ext cx="3500437" cy="1323975"/>
          </a:xfrm>
          <a:prstGeom prst="rect">
            <a:avLst/>
          </a:prstGeom>
          <a:solidFill>
            <a:srgbClr val="0000FF">
              <a:alpha val="65098"/>
            </a:srgbClr>
          </a:solidFill>
        </p:spPr>
        <p:txBody>
          <a:bodyPr>
            <a:spAutoFit/>
          </a:bodyPr>
          <a:lstStyle/>
          <a:p>
            <a:pPr>
              <a:defRPr/>
            </a:pPr>
            <a:r>
              <a:rPr lang="it-IT" sz="4000" b="1" i="1" dirty="0">
                <a:solidFill>
                  <a:schemeClr val="bg1"/>
                </a:solidFill>
                <a:effectLst>
                  <a:outerShdw blurRad="38100" dist="38100" dir="2700000" algn="tl">
                    <a:srgbClr val="000000"/>
                  </a:outerShdw>
                </a:effectLst>
                <a:cs typeface="+mn-cs"/>
              </a:rPr>
              <a:t>Signore Dio, Agnello di Dio,</a:t>
            </a:r>
          </a:p>
        </p:txBody>
      </p:sp>
      <p:sp>
        <p:nvSpPr>
          <p:cNvPr id="5" name="CasellaDiTesto 4"/>
          <p:cNvSpPr txBox="1"/>
          <p:nvPr/>
        </p:nvSpPr>
        <p:spPr>
          <a:xfrm>
            <a:off x="2071688" y="5534025"/>
            <a:ext cx="5000625" cy="1323975"/>
          </a:xfrm>
          <a:prstGeom prst="rect">
            <a:avLst/>
          </a:prstGeom>
          <a:solidFill>
            <a:srgbClr val="0000FF">
              <a:alpha val="65098"/>
            </a:srgbClr>
          </a:solidFill>
        </p:spPr>
        <p:txBody>
          <a:bodyPr>
            <a:spAutoFit/>
          </a:bodyPr>
          <a:lstStyle/>
          <a:p>
            <a:pPr>
              <a:defRPr/>
            </a:pPr>
            <a:r>
              <a:rPr lang="it-IT" sz="4000" b="1" i="1" dirty="0">
                <a:solidFill>
                  <a:schemeClr val="bg1"/>
                </a:solidFill>
                <a:effectLst>
                  <a:outerShdw blurRad="38100" dist="38100" dir="2700000" algn="tl">
                    <a:srgbClr val="000000"/>
                  </a:outerShdw>
                </a:effectLst>
                <a:cs typeface="+mn-cs"/>
              </a:rPr>
              <a:t>abbi pietà, </a:t>
            </a:r>
            <a:r>
              <a:rPr lang="it-IT" sz="4000" b="1" i="1" dirty="0" err="1">
                <a:solidFill>
                  <a:schemeClr val="bg1"/>
                </a:solidFill>
                <a:effectLst>
                  <a:outerShdw blurRad="38100" dist="38100" dir="2700000" algn="tl">
                    <a:srgbClr val="000000"/>
                  </a:outerShdw>
                </a:effectLst>
                <a:cs typeface="+mn-cs"/>
              </a:rPr>
              <a:t>pietà</a:t>
            </a:r>
            <a:r>
              <a:rPr lang="it-IT" sz="4000" b="1" i="1" dirty="0">
                <a:solidFill>
                  <a:schemeClr val="bg1"/>
                </a:solidFill>
                <a:effectLst>
                  <a:outerShdw blurRad="38100" dist="38100" dir="2700000" algn="tl">
                    <a:srgbClr val="000000"/>
                  </a:outerShdw>
                </a:effectLst>
                <a:cs typeface="+mn-cs"/>
              </a:rPr>
              <a:t> di noi, </a:t>
            </a:r>
          </a:p>
          <a:p>
            <a:pPr>
              <a:defRPr/>
            </a:pPr>
            <a:r>
              <a:rPr lang="it-IT" sz="4000" b="1" i="1" dirty="0">
                <a:solidFill>
                  <a:schemeClr val="bg1"/>
                </a:solidFill>
                <a:effectLst>
                  <a:outerShdw blurRad="38100" dist="38100" dir="2700000" algn="tl">
                    <a:srgbClr val="000000"/>
                  </a:outerShdw>
                </a:effectLst>
                <a:cs typeface="+mn-cs"/>
              </a:rPr>
              <a:t>pietà di noi.</a:t>
            </a:r>
          </a:p>
        </p:txBody>
      </p:sp>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 descr="Immacolata 2"/>
          <p:cNvPicPr>
            <a:picLocks noChangeAspect="1" noChangeArrowheads="1"/>
          </p:cNvPicPr>
          <p:nvPr/>
        </p:nvPicPr>
        <p:blipFill>
          <a:blip r:embed="rId2"/>
          <a:srcRect/>
          <a:stretch>
            <a:fillRect/>
          </a:stretch>
        </p:blipFill>
        <p:spPr bwMode="auto">
          <a:xfrm>
            <a:off x="0" y="0"/>
            <a:ext cx="4633913" cy="6858000"/>
          </a:xfrm>
          <a:prstGeom prst="rect">
            <a:avLst/>
          </a:prstGeom>
          <a:noFill/>
          <a:ln w="9525">
            <a:noFill/>
            <a:miter lim="800000"/>
            <a:headEnd/>
            <a:tailEnd/>
          </a:ln>
        </p:spPr>
      </p:pic>
      <p:sp>
        <p:nvSpPr>
          <p:cNvPr id="3" name="CasellaDiTesto 2"/>
          <p:cNvSpPr txBox="1"/>
          <p:nvPr/>
        </p:nvSpPr>
        <p:spPr>
          <a:xfrm>
            <a:off x="4643438" y="214313"/>
            <a:ext cx="4214812" cy="3170237"/>
          </a:xfrm>
          <a:prstGeom prst="rect">
            <a:avLst/>
          </a:prstGeom>
          <a:solidFill>
            <a:srgbClr val="0000FF">
              <a:alpha val="65098"/>
            </a:srgbClr>
          </a:solidFill>
        </p:spPr>
        <p:txBody>
          <a:bodyPr>
            <a:spAutoFit/>
          </a:bodyPr>
          <a:lstStyle/>
          <a:p>
            <a:pPr>
              <a:defRPr/>
            </a:pPr>
            <a:r>
              <a:rPr lang="it-IT" sz="4000" b="1" i="1" dirty="0">
                <a:solidFill>
                  <a:schemeClr val="bg1"/>
                </a:solidFill>
                <a:effectLst>
                  <a:outerShdw blurRad="38100" dist="38100" dir="2700000" algn="tl">
                    <a:srgbClr val="000000"/>
                  </a:outerShdw>
                </a:effectLst>
                <a:cs typeface="+mn-cs"/>
              </a:rPr>
              <a:t>Gloria, </a:t>
            </a:r>
            <a:r>
              <a:rPr lang="it-IT" sz="4000" b="1" i="1" dirty="0" err="1">
                <a:solidFill>
                  <a:schemeClr val="bg1"/>
                </a:solidFill>
                <a:effectLst>
                  <a:outerShdw blurRad="38100" dist="38100" dir="2700000" algn="tl">
                    <a:srgbClr val="000000"/>
                  </a:outerShdw>
                </a:effectLst>
                <a:cs typeface="+mn-cs"/>
              </a:rPr>
              <a:t>gloria</a:t>
            </a:r>
            <a:r>
              <a:rPr lang="it-IT" sz="4000" b="1" i="1" dirty="0">
                <a:solidFill>
                  <a:schemeClr val="bg1"/>
                </a:solidFill>
                <a:effectLst>
                  <a:outerShdw blurRad="38100" dist="38100" dir="2700000" algn="tl">
                    <a:srgbClr val="000000"/>
                  </a:outerShdw>
                </a:effectLst>
                <a:cs typeface="+mn-cs"/>
              </a:rPr>
              <a:t> </a:t>
            </a:r>
          </a:p>
          <a:p>
            <a:pPr>
              <a:defRPr/>
            </a:pPr>
            <a:r>
              <a:rPr lang="it-IT" sz="4000" b="1" i="1" dirty="0">
                <a:solidFill>
                  <a:schemeClr val="bg1"/>
                </a:solidFill>
                <a:effectLst>
                  <a:outerShdw blurRad="38100" dist="38100" dir="2700000" algn="tl">
                    <a:srgbClr val="000000"/>
                  </a:outerShdw>
                </a:effectLst>
                <a:cs typeface="+mn-cs"/>
              </a:rPr>
              <a:t>in cielo a Dio </a:t>
            </a:r>
          </a:p>
          <a:p>
            <a:pPr>
              <a:defRPr/>
            </a:pPr>
            <a:r>
              <a:rPr lang="it-IT" sz="4000" b="1" i="1" dirty="0">
                <a:solidFill>
                  <a:schemeClr val="bg1"/>
                </a:solidFill>
                <a:effectLst>
                  <a:outerShdw blurRad="38100" dist="38100" dir="2700000" algn="tl">
                    <a:srgbClr val="000000"/>
                  </a:outerShdw>
                </a:effectLst>
                <a:cs typeface="+mn-cs"/>
              </a:rPr>
              <a:t>e pace in terra </a:t>
            </a:r>
          </a:p>
          <a:p>
            <a:pPr>
              <a:defRPr/>
            </a:pPr>
            <a:r>
              <a:rPr lang="it-IT" sz="4000" b="1" i="1" dirty="0">
                <a:solidFill>
                  <a:schemeClr val="bg1"/>
                </a:solidFill>
                <a:effectLst>
                  <a:outerShdw blurRad="38100" dist="38100" dir="2700000" algn="tl">
                    <a:srgbClr val="000000"/>
                  </a:outerShdw>
                </a:effectLst>
                <a:cs typeface="+mn-cs"/>
              </a:rPr>
              <a:t>agli uomini </a:t>
            </a:r>
          </a:p>
          <a:p>
            <a:pPr>
              <a:defRPr/>
            </a:pPr>
            <a:r>
              <a:rPr lang="it-IT" sz="4000" b="1" i="1" dirty="0">
                <a:solidFill>
                  <a:schemeClr val="bg1"/>
                </a:solidFill>
                <a:effectLst>
                  <a:outerShdw blurRad="38100" dist="38100" dir="2700000" algn="tl">
                    <a:srgbClr val="000000"/>
                  </a:outerShdw>
                </a:effectLst>
                <a:cs typeface="+mn-cs"/>
              </a:rPr>
              <a:t>di buona volontà.</a:t>
            </a:r>
          </a:p>
        </p:txBody>
      </p:sp>
      <p:sp>
        <p:nvSpPr>
          <p:cNvPr id="5" name="CasellaDiTesto 4"/>
          <p:cNvSpPr txBox="1"/>
          <p:nvPr/>
        </p:nvSpPr>
        <p:spPr>
          <a:xfrm>
            <a:off x="5000625" y="3571875"/>
            <a:ext cx="4143375" cy="3170238"/>
          </a:xfrm>
          <a:prstGeom prst="rect">
            <a:avLst/>
          </a:prstGeom>
          <a:solidFill>
            <a:srgbClr val="0000FF">
              <a:alpha val="65098"/>
            </a:srgbClr>
          </a:solidFill>
        </p:spPr>
        <p:txBody>
          <a:bodyPr>
            <a:spAutoFit/>
          </a:bodyPr>
          <a:lstStyle/>
          <a:p>
            <a:pPr>
              <a:defRPr/>
            </a:pPr>
            <a:r>
              <a:rPr lang="it-IT" sz="4000" b="1" i="1" dirty="0">
                <a:solidFill>
                  <a:schemeClr val="bg1"/>
                </a:solidFill>
                <a:effectLst>
                  <a:outerShdw blurRad="38100" dist="38100" dir="2700000" algn="tl">
                    <a:srgbClr val="000000"/>
                  </a:outerShdw>
                </a:effectLst>
                <a:cs typeface="+mn-cs"/>
              </a:rPr>
              <a:t>Ti adoriamo, </a:t>
            </a:r>
          </a:p>
          <a:p>
            <a:pPr>
              <a:defRPr/>
            </a:pPr>
            <a:r>
              <a:rPr lang="it-IT" sz="4000" b="1" i="1" dirty="0">
                <a:solidFill>
                  <a:schemeClr val="bg1"/>
                </a:solidFill>
                <a:effectLst>
                  <a:outerShdw blurRad="38100" dist="38100" dir="2700000" algn="tl">
                    <a:srgbClr val="000000"/>
                  </a:outerShdw>
                </a:effectLst>
                <a:cs typeface="+mn-cs"/>
              </a:rPr>
              <a:t>ti glorifichiamo, rendiamo grazie per la tua infinita bontà.</a:t>
            </a: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14313" y="214313"/>
            <a:ext cx="4500562" cy="5016500"/>
          </a:xfrm>
          <a:prstGeom prst="rect">
            <a:avLst/>
          </a:prstGeom>
          <a:solidFill>
            <a:srgbClr val="0000FF">
              <a:alpha val="65098"/>
            </a:srgbClr>
          </a:solidFill>
        </p:spPr>
        <p:txBody>
          <a:bodyPr>
            <a:spAutoFit/>
          </a:bodyPr>
          <a:lstStyle/>
          <a:p>
            <a:pPr>
              <a:defRPr/>
            </a:pPr>
            <a:r>
              <a:rPr lang="it-IT" sz="4000" b="1" i="1" dirty="0">
                <a:solidFill>
                  <a:schemeClr val="bg1"/>
                </a:solidFill>
                <a:effectLst>
                  <a:outerShdw blurRad="38100" dist="38100" dir="2700000" algn="tl">
                    <a:srgbClr val="000000"/>
                  </a:outerShdw>
                </a:effectLst>
                <a:cs typeface="+mn-cs"/>
              </a:rPr>
              <a:t>Tu che togli i peccati del mondo, accogli la nostra supplica. Tu che siedi alla destra del Padre, abbi pietà, </a:t>
            </a:r>
            <a:r>
              <a:rPr lang="it-IT" sz="4000" b="1" i="1" dirty="0" err="1">
                <a:solidFill>
                  <a:schemeClr val="bg1"/>
                </a:solidFill>
                <a:effectLst>
                  <a:outerShdw blurRad="38100" dist="38100" dir="2700000" algn="tl">
                    <a:srgbClr val="000000"/>
                  </a:outerShdw>
                </a:effectLst>
                <a:cs typeface="+mn-cs"/>
              </a:rPr>
              <a:t>pietà</a:t>
            </a:r>
            <a:r>
              <a:rPr lang="it-IT" sz="4000" b="1" i="1" dirty="0">
                <a:solidFill>
                  <a:schemeClr val="bg1"/>
                </a:solidFill>
                <a:effectLst>
                  <a:outerShdw blurRad="38100" dist="38100" dir="2700000" algn="tl">
                    <a:srgbClr val="000000"/>
                  </a:outerShdw>
                </a:effectLst>
                <a:cs typeface="+mn-cs"/>
              </a:rPr>
              <a:t> di noi, </a:t>
            </a:r>
          </a:p>
          <a:p>
            <a:pPr>
              <a:defRPr/>
            </a:pPr>
            <a:r>
              <a:rPr lang="it-IT" sz="4000" b="1" i="1" dirty="0">
                <a:solidFill>
                  <a:schemeClr val="bg1"/>
                </a:solidFill>
                <a:effectLst>
                  <a:outerShdw blurRad="38100" dist="38100" dir="2700000" algn="tl">
                    <a:srgbClr val="000000"/>
                  </a:outerShdw>
                </a:effectLst>
                <a:cs typeface="+mn-cs"/>
              </a:rPr>
              <a:t>pietà di noi.</a:t>
            </a:r>
          </a:p>
        </p:txBody>
      </p:sp>
      <p:pic>
        <p:nvPicPr>
          <p:cNvPr id="4" name="Picture 4" descr="C:\WINDOWS\Escritorio\IMAGENES\Arte-3-\INMACULADA.18.jpg"/>
          <p:cNvPicPr>
            <a:picLocks noChangeAspect="1" noChangeArrowheads="1"/>
          </p:cNvPicPr>
          <p:nvPr/>
        </p:nvPicPr>
        <p:blipFill>
          <a:blip r:embed="rId2"/>
          <a:srcRect/>
          <a:stretch>
            <a:fillRect/>
          </a:stretch>
        </p:blipFill>
        <p:spPr bwMode="auto">
          <a:xfrm>
            <a:off x="4857750" y="0"/>
            <a:ext cx="4286250" cy="6842125"/>
          </a:xfrm>
          <a:prstGeom prst="rect">
            <a:avLst/>
          </a:prstGeom>
          <a:noFill/>
          <a:ln w="57150">
            <a:solidFill>
              <a:srgbClr val="C0C0C0"/>
            </a:solidFill>
            <a:miter lim="800000"/>
            <a:headEnd/>
            <a:tailEnd/>
          </a:ln>
          <a:effectLst>
            <a:outerShdw dist="107763" dir="8100000" algn="ctr" rotWithShape="0">
              <a:srgbClr val="FFCC99">
                <a:alpha val="50000"/>
              </a:srgbClr>
            </a:outerShdw>
          </a:effectLst>
        </p:spPr>
      </p:pic>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descr="DSC_3909_bis"/>
          <p:cNvPicPr>
            <a:picLocks noChangeAspect="1" noChangeArrowheads="1"/>
          </p:cNvPicPr>
          <p:nvPr/>
        </p:nvPicPr>
        <p:blipFill>
          <a:blip r:embed="rId2">
            <a:lum bright="10000"/>
          </a:blip>
          <a:srcRect/>
          <a:stretch>
            <a:fillRect/>
          </a:stretch>
        </p:blipFill>
        <p:spPr bwMode="auto">
          <a:xfrm>
            <a:off x="0" y="782638"/>
            <a:ext cx="9144000" cy="6075362"/>
          </a:xfrm>
          <a:prstGeom prst="rect">
            <a:avLst/>
          </a:prstGeom>
          <a:noFill/>
          <a:ln w="9525">
            <a:noFill/>
            <a:miter lim="800000"/>
            <a:headEnd/>
            <a:tailEnd/>
          </a:ln>
        </p:spPr>
      </p:pic>
      <p:sp>
        <p:nvSpPr>
          <p:cNvPr id="3" name="CasellaDiTesto 1"/>
          <p:cNvSpPr txBox="1">
            <a:spLocks noChangeArrowheads="1"/>
          </p:cNvSpPr>
          <p:nvPr/>
        </p:nvSpPr>
        <p:spPr bwMode="auto">
          <a:xfrm>
            <a:off x="428625" y="0"/>
            <a:ext cx="8429625" cy="2554288"/>
          </a:xfrm>
          <a:prstGeom prst="rect">
            <a:avLst/>
          </a:prstGeom>
          <a:solidFill>
            <a:srgbClr val="0000FF">
              <a:alpha val="64706"/>
            </a:srgbClr>
          </a:solidFill>
          <a:ln w="9525">
            <a:noFill/>
            <a:miter lim="800000"/>
            <a:headEnd/>
            <a:tailEnd/>
          </a:ln>
        </p:spPr>
        <p:txBody>
          <a:bodyPr>
            <a:spAutoFit/>
          </a:bodyPr>
          <a:lstStyle/>
          <a:p>
            <a:pPr>
              <a:defRPr/>
            </a:pPr>
            <a:r>
              <a:rPr lang="it-IT" sz="4000" b="1" i="1" dirty="0">
                <a:solidFill>
                  <a:schemeClr val="bg1"/>
                </a:solidFill>
                <a:effectLst>
                  <a:outerShdw blurRad="38100" dist="38100" dir="2700000" algn="tl">
                    <a:srgbClr val="000000"/>
                  </a:outerShdw>
                </a:effectLst>
                <a:cs typeface="+mn-cs"/>
              </a:rPr>
              <a:t>Perché solo tu il Santo, solo il Signore, solo tu l’Altissimo Gesù; con lo Spirito Santo, nella gloria di Dio Padre Onnipotente. Amen.</a:t>
            </a:r>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ChangeArrowheads="1"/>
          </p:cNvSpPr>
          <p:nvPr/>
        </p:nvSpPr>
        <p:spPr bwMode="auto">
          <a:xfrm>
            <a:off x="428625" y="0"/>
            <a:ext cx="8286750" cy="5632450"/>
          </a:xfrm>
          <a:prstGeom prst="rect">
            <a:avLst/>
          </a:prstGeom>
          <a:noFill/>
          <a:ln w="9525">
            <a:noFill/>
            <a:miter lim="800000"/>
            <a:headEnd/>
            <a:tailEnd/>
          </a:ln>
        </p:spPr>
        <p:txBody>
          <a:bodyPr anchor="ctr">
            <a:spAutoFit/>
          </a:bodyPr>
          <a:lstStyle/>
          <a:p>
            <a:pPr algn="just" eaLnBrk="0" hangingPunct="0"/>
            <a:r>
              <a:rPr lang="it-IT" sz="4000">
                <a:latin typeface="Arial Narrow" pitchFamily="34" charset="0"/>
                <a:cs typeface="Times New Roman" pitchFamily="18" charset="0"/>
              </a:rPr>
              <a:t>O Padre, che nell'Immacolata Concezione della Vergine hai preparato una degna dimora per il tuo Figlio, e in previsione della morte di lui l'hai preservata da ogni macchia di peccato, concedi anche a noi, per sua intercessione, di venire incontro a te in santità e purezza di spirito. Per il nostro Signore Gesù Cristo, tuo Figlio, che è Dio, e vive e regna con te,...	</a:t>
            </a:r>
            <a:r>
              <a:rPr lang="it-IT" sz="4000" b="1">
                <a:latin typeface="Arial Narrow" pitchFamily="34" charset="0"/>
                <a:cs typeface="Times New Roman" pitchFamily="18" charset="0"/>
              </a:rPr>
              <a:t>Amen. </a:t>
            </a:r>
            <a:endParaRPr lang="it-IT" sz="4000">
              <a:latin typeface="Arial Narrow" pitchFamily="34" charset="0"/>
            </a:endParaRPr>
          </a:p>
        </p:txBody>
      </p:sp>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WordArt 5"/>
          <p:cNvSpPr>
            <a:spLocks noChangeArrowheads="1" noChangeShapeType="1" noTextEdit="1"/>
          </p:cNvSpPr>
          <p:nvPr/>
        </p:nvSpPr>
        <p:spPr bwMode="auto">
          <a:xfrm>
            <a:off x="4751388" y="642938"/>
            <a:ext cx="4392612" cy="45370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it-IT" sz="3600" kern="10">
                <a:ln w="9525">
                  <a:round/>
                  <a:headEnd/>
                  <a:tailEnd/>
                </a:ln>
                <a:gradFill rotWithShape="1">
                  <a:gsLst>
                    <a:gs pos="0">
                      <a:srgbClr val="0066CC"/>
                    </a:gs>
                    <a:gs pos="100000">
                      <a:srgbClr val="0AFF22"/>
                    </a:gs>
                  </a:gsLst>
                  <a:lin ang="5400000" scaled="1"/>
                </a:gradFill>
                <a:latin typeface="Cooper Black"/>
              </a:rPr>
              <a:t>Liturgia</a:t>
            </a:r>
          </a:p>
          <a:p>
            <a:pPr algn="ctr"/>
            <a:r>
              <a:rPr lang="it-IT" sz="3600" kern="10">
                <a:ln w="9525">
                  <a:round/>
                  <a:headEnd/>
                  <a:tailEnd/>
                </a:ln>
                <a:gradFill rotWithShape="1">
                  <a:gsLst>
                    <a:gs pos="0">
                      <a:srgbClr val="0066CC"/>
                    </a:gs>
                    <a:gs pos="100000">
                      <a:srgbClr val="0AFF22"/>
                    </a:gs>
                  </a:gsLst>
                  <a:lin ang="5400000" scaled="1"/>
                </a:gradFill>
                <a:latin typeface="Cooper Black"/>
              </a:rPr>
              <a:t>della</a:t>
            </a:r>
          </a:p>
          <a:p>
            <a:pPr algn="ctr"/>
            <a:r>
              <a:rPr lang="it-IT" sz="3600" kern="10">
                <a:ln w="9525">
                  <a:round/>
                  <a:headEnd/>
                  <a:tailEnd/>
                </a:ln>
                <a:gradFill rotWithShape="1">
                  <a:gsLst>
                    <a:gs pos="0">
                      <a:srgbClr val="0066CC"/>
                    </a:gs>
                    <a:gs pos="100000">
                      <a:srgbClr val="0AFF22"/>
                    </a:gs>
                  </a:gsLst>
                  <a:lin ang="5400000" scaled="1"/>
                </a:gradFill>
                <a:latin typeface="Cooper Black"/>
              </a:rPr>
              <a:t>PAROLA</a:t>
            </a:r>
          </a:p>
        </p:txBody>
      </p:sp>
      <p:pic>
        <p:nvPicPr>
          <p:cNvPr id="33795" name="Picture 2" descr="http://santiebeati.it/immagini/Original/20600/20600AH.JPG"/>
          <p:cNvPicPr>
            <a:picLocks noChangeAspect="1" noChangeArrowheads="1"/>
          </p:cNvPicPr>
          <p:nvPr/>
        </p:nvPicPr>
        <p:blipFill>
          <a:blip r:embed="rId2"/>
          <a:srcRect/>
          <a:stretch>
            <a:fillRect/>
          </a:stretch>
        </p:blipFill>
        <p:spPr bwMode="auto">
          <a:xfrm>
            <a:off x="428625" y="0"/>
            <a:ext cx="3786188"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8" descr="Diapositiva7"/>
          <p:cNvPicPr>
            <a:picLocks noChangeAspect="1" noChangeArrowheads="1"/>
          </p:cNvPicPr>
          <p:nvPr/>
        </p:nvPicPr>
        <p:blipFill>
          <a:blip r:embed="rId2"/>
          <a:srcRect/>
          <a:stretch>
            <a:fillRect/>
          </a:stretch>
        </p:blipFill>
        <p:spPr bwMode="auto">
          <a:xfrm>
            <a:off x="0" y="0"/>
            <a:ext cx="9142413" cy="6858000"/>
          </a:xfrm>
          <a:prstGeom prst="rect">
            <a:avLst/>
          </a:prstGeom>
          <a:noFill/>
          <a:ln w="9525">
            <a:noFill/>
            <a:miter lim="800000"/>
            <a:headEnd/>
            <a:tailEnd/>
          </a:ln>
        </p:spPr>
      </p:pic>
      <p:sp>
        <p:nvSpPr>
          <p:cNvPr id="16387" name="WordArt 2"/>
          <p:cNvSpPr>
            <a:spLocks noChangeArrowheads="1" noChangeShapeType="1" noTextEdit="1"/>
          </p:cNvSpPr>
          <p:nvPr/>
        </p:nvSpPr>
        <p:spPr bwMode="auto">
          <a:xfrm rot="1258582">
            <a:off x="3756025" y="2233613"/>
            <a:ext cx="5156200" cy="3576637"/>
          </a:xfrm>
          <a:prstGeom prst="rect">
            <a:avLst/>
          </a:prstGeom>
        </p:spPr>
        <p:txBody>
          <a:bodyPr wrap="none" fromWordArt="1">
            <a:prstTxWarp prst="textDeflateBottom">
              <a:avLst>
                <a:gd name="adj" fmla="val 53125"/>
              </a:avLst>
            </a:prstTxWarp>
          </a:bodyPr>
          <a:lstStyle/>
          <a:p>
            <a:pPr algn="ctr"/>
            <a:r>
              <a:rPr lang="it-IT" sz="3600" kern="10">
                <a:ln w="9525">
                  <a:solidFill>
                    <a:srgbClr val="000000"/>
                  </a:solidFill>
                  <a:round/>
                  <a:headEnd/>
                  <a:tailEnd/>
                </a:ln>
                <a:solidFill>
                  <a:srgbClr val="00B0F0"/>
                </a:solidFill>
                <a:effectLst>
                  <a:outerShdw dist="127000" dir="13012194" algn="ctr" rotWithShape="0">
                    <a:srgbClr val="868686">
                      <a:alpha val="50000"/>
                    </a:srgbClr>
                  </a:outerShdw>
                </a:effectLst>
                <a:latin typeface="Arial Black"/>
              </a:rPr>
              <a:t>Giovane donna</a:t>
            </a:r>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http://www.parrocchie.it/bibbiena/propositura/Immagini/rotolo.gif"/>
          <p:cNvPicPr>
            <a:picLocks noChangeAspect="1" noChangeArrowheads="1"/>
          </p:cNvPicPr>
          <p:nvPr/>
        </p:nvPicPr>
        <p:blipFill>
          <a:blip r:embed="rId2"/>
          <a:srcRect/>
          <a:stretch>
            <a:fillRect/>
          </a:stretch>
        </p:blipFill>
        <p:spPr bwMode="auto">
          <a:xfrm>
            <a:off x="1071563" y="0"/>
            <a:ext cx="7429500" cy="6884988"/>
          </a:xfrm>
          <a:prstGeom prst="rect">
            <a:avLst/>
          </a:prstGeom>
          <a:noFill/>
          <a:ln w="9525">
            <a:noFill/>
            <a:miter lim="800000"/>
            <a:headEnd/>
            <a:tailEnd/>
          </a:ln>
        </p:spPr>
      </p:pic>
      <p:sp>
        <p:nvSpPr>
          <p:cNvPr id="44034" name="Rettangolo 1"/>
          <p:cNvSpPr>
            <a:spLocks noChangeArrowheads="1"/>
          </p:cNvSpPr>
          <p:nvPr/>
        </p:nvSpPr>
        <p:spPr bwMode="auto">
          <a:xfrm>
            <a:off x="1928813" y="2500313"/>
            <a:ext cx="5499100" cy="708025"/>
          </a:xfrm>
          <a:prstGeom prst="rect">
            <a:avLst/>
          </a:prstGeom>
          <a:solidFill>
            <a:srgbClr val="FF6600">
              <a:alpha val="50196"/>
            </a:srgbClr>
          </a:solidFill>
          <a:ln w="9525">
            <a:noFill/>
            <a:miter lim="800000"/>
            <a:headEnd/>
            <a:tailEnd/>
          </a:ln>
        </p:spPr>
        <p:txBody>
          <a:bodyPr wrap="none">
            <a:spAutoFit/>
          </a:bodyPr>
          <a:lstStyle/>
          <a:p>
            <a:pPr algn="just" eaLnBrk="0" hangingPunct="0">
              <a:defRPr/>
            </a:pPr>
            <a:r>
              <a:rPr lang="it-IT" sz="4000" b="1" i="1" dirty="0">
                <a:solidFill>
                  <a:schemeClr val="bg1"/>
                </a:solidFill>
                <a:effectLst>
                  <a:outerShdw blurRad="38100" dist="38100" dir="2700000" algn="tl">
                    <a:srgbClr val="000000">
                      <a:alpha val="43137"/>
                    </a:srgbClr>
                  </a:outerShdw>
                </a:effectLst>
                <a:latin typeface="Comic Sans MS" pitchFamily="66" charset="0"/>
                <a:ea typeface="Times New Roman" pitchFamily="18" charset="0"/>
              </a:rPr>
              <a:t>Dal libro della Genesi</a:t>
            </a:r>
            <a:endParaRPr lang="it-IT" sz="4000" b="1" dirty="0">
              <a:solidFill>
                <a:schemeClr val="bg1"/>
              </a:solidFill>
              <a:effectLst>
                <a:outerShdw blurRad="38100" dist="38100" dir="2700000" algn="tl">
                  <a:srgbClr val="000000">
                    <a:alpha val="43137"/>
                  </a:srgbClr>
                </a:outerShdw>
              </a:effectLst>
              <a:latin typeface="Comic Sans MS" pitchFamily="66" charset="0"/>
              <a:ea typeface="Times New Roman" pitchFamily="18" charset="0"/>
            </a:endParaRPr>
          </a:p>
        </p:txBody>
      </p:sp>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ttangolo 1"/>
          <p:cNvSpPr>
            <a:spLocks noChangeArrowheads="1"/>
          </p:cNvSpPr>
          <p:nvPr/>
        </p:nvSpPr>
        <p:spPr bwMode="auto">
          <a:xfrm>
            <a:off x="857250" y="0"/>
            <a:ext cx="7500938" cy="1323975"/>
          </a:xfrm>
          <a:prstGeom prst="rect">
            <a:avLst/>
          </a:prstGeom>
          <a:noFill/>
          <a:ln w="9525">
            <a:noFill/>
            <a:miter lim="800000"/>
            <a:headEnd/>
            <a:tailEnd/>
          </a:ln>
        </p:spPr>
        <p:txBody>
          <a:bodyPr>
            <a:spAutoFit/>
          </a:bodyPr>
          <a:lstStyle/>
          <a:p>
            <a:pPr algn="ctr"/>
            <a:r>
              <a:rPr lang="it-IT" sz="4000">
                <a:solidFill>
                  <a:srgbClr val="000000"/>
                </a:solidFill>
                <a:latin typeface="Comic Sans MS" pitchFamily="66" charset="0"/>
                <a:ea typeface="Times New Roman" pitchFamily="18" charset="0"/>
              </a:rPr>
              <a:t>Dopo che l’uomo ebbe mangiato </a:t>
            </a:r>
          </a:p>
          <a:p>
            <a:pPr algn="ctr"/>
            <a:r>
              <a:rPr lang="it-IT" sz="4000">
                <a:solidFill>
                  <a:srgbClr val="000000"/>
                </a:solidFill>
                <a:latin typeface="Comic Sans MS" pitchFamily="66" charset="0"/>
                <a:ea typeface="Times New Roman" pitchFamily="18" charset="0"/>
              </a:rPr>
              <a:t>del frutto dell'albero, </a:t>
            </a:r>
            <a:endParaRPr lang="it-IT">
              <a:ea typeface="Times New Roman" pitchFamily="18" charset="0"/>
            </a:endParaRPr>
          </a:p>
        </p:txBody>
      </p:sp>
      <p:pic>
        <p:nvPicPr>
          <p:cNvPr id="35843" name="Picture 3"/>
          <p:cNvPicPr>
            <a:picLocks noChangeAspect="1" noChangeArrowheads="1"/>
          </p:cNvPicPr>
          <p:nvPr/>
        </p:nvPicPr>
        <p:blipFill>
          <a:blip r:embed="rId2"/>
          <a:srcRect/>
          <a:stretch>
            <a:fillRect/>
          </a:stretch>
        </p:blipFill>
        <p:spPr bwMode="auto">
          <a:xfrm>
            <a:off x="1000125" y="1285875"/>
            <a:ext cx="7072313" cy="55721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ttangolo 1"/>
          <p:cNvSpPr>
            <a:spLocks noChangeArrowheads="1"/>
          </p:cNvSpPr>
          <p:nvPr/>
        </p:nvSpPr>
        <p:spPr bwMode="auto">
          <a:xfrm>
            <a:off x="1285875" y="0"/>
            <a:ext cx="6429375" cy="1323975"/>
          </a:xfrm>
          <a:prstGeom prst="rect">
            <a:avLst/>
          </a:prstGeom>
          <a:noFill/>
          <a:ln w="9525">
            <a:noFill/>
            <a:miter lim="800000"/>
            <a:headEnd/>
            <a:tailEnd/>
          </a:ln>
        </p:spPr>
        <p:txBody>
          <a:bodyPr>
            <a:spAutoFit/>
          </a:bodyPr>
          <a:lstStyle/>
          <a:p>
            <a:r>
              <a:rPr lang="it-IT" sz="4000">
                <a:solidFill>
                  <a:srgbClr val="000000"/>
                </a:solidFill>
                <a:latin typeface="Comic Sans MS" pitchFamily="66" charset="0"/>
                <a:ea typeface="Times New Roman" pitchFamily="18" charset="0"/>
              </a:rPr>
              <a:t>il Signore Dio lo chiamò</a:t>
            </a:r>
          </a:p>
          <a:p>
            <a:r>
              <a:rPr lang="it-IT" sz="4000">
                <a:solidFill>
                  <a:srgbClr val="000000"/>
                </a:solidFill>
                <a:latin typeface="Comic Sans MS" pitchFamily="66" charset="0"/>
                <a:ea typeface="Times New Roman" pitchFamily="18" charset="0"/>
              </a:rPr>
              <a:t>e gli disse: «Dove sei?». </a:t>
            </a:r>
            <a:endParaRPr lang="it-IT">
              <a:ea typeface="Times New Roman" pitchFamily="18" charset="0"/>
            </a:endParaRPr>
          </a:p>
        </p:txBody>
      </p:sp>
      <p:pic>
        <p:nvPicPr>
          <p:cNvPr id="36867" name="Picture 5"/>
          <p:cNvPicPr>
            <a:picLocks noChangeAspect="1" noChangeArrowheads="1"/>
          </p:cNvPicPr>
          <p:nvPr/>
        </p:nvPicPr>
        <p:blipFill>
          <a:blip r:embed="rId2"/>
          <a:srcRect/>
          <a:stretch>
            <a:fillRect/>
          </a:stretch>
        </p:blipFill>
        <p:spPr bwMode="auto">
          <a:xfrm>
            <a:off x="1071563" y="1271588"/>
            <a:ext cx="6983412" cy="558641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ttangolo 1"/>
          <p:cNvSpPr>
            <a:spLocks noChangeArrowheads="1"/>
          </p:cNvSpPr>
          <p:nvPr/>
        </p:nvSpPr>
        <p:spPr bwMode="auto">
          <a:xfrm>
            <a:off x="285750" y="0"/>
            <a:ext cx="8643938" cy="1938338"/>
          </a:xfrm>
          <a:prstGeom prst="rect">
            <a:avLst/>
          </a:prstGeom>
          <a:noFill/>
          <a:ln w="9525">
            <a:noFill/>
            <a:miter lim="800000"/>
            <a:headEnd/>
            <a:tailEnd/>
          </a:ln>
        </p:spPr>
        <p:txBody>
          <a:bodyPr>
            <a:spAutoFit/>
          </a:bodyPr>
          <a:lstStyle/>
          <a:p>
            <a:r>
              <a:rPr lang="it-IT" sz="4000">
                <a:solidFill>
                  <a:srgbClr val="000000"/>
                </a:solidFill>
                <a:latin typeface="Comic Sans MS" pitchFamily="66" charset="0"/>
                <a:ea typeface="Times New Roman" pitchFamily="18" charset="0"/>
              </a:rPr>
              <a:t>Rispose: «Ho udito la tua voce nel giardino: ho avuto paura, perché sono nudo, e mi sono nascosto». </a:t>
            </a:r>
            <a:endParaRPr lang="it-IT">
              <a:ea typeface="Times New Roman" pitchFamily="18" charset="0"/>
            </a:endParaRPr>
          </a:p>
        </p:txBody>
      </p:sp>
      <p:pic>
        <p:nvPicPr>
          <p:cNvPr id="37891" name="Picture 3"/>
          <p:cNvPicPr>
            <a:picLocks noChangeAspect="1" noChangeArrowheads="1"/>
          </p:cNvPicPr>
          <p:nvPr/>
        </p:nvPicPr>
        <p:blipFill>
          <a:blip r:embed="rId2"/>
          <a:srcRect/>
          <a:stretch>
            <a:fillRect/>
          </a:stretch>
        </p:blipFill>
        <p:spPr bwMode="auto">
          <a:xfrm>
            <a:off x="1143000" y="1785938"/>
            <a:ext cx="6357938" cy="507206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ttangolo 1"/>
          <p:cNvSpPr>
            <a:spLocks noChangeArrowheads="1"/>
          </p:cNvSpPr>
          <p:nvPr/>
        </p:nvSpPr>
        <p:spPr bwMode="auto">
          <a:xfrm>
            <a:off x="214313" y="0"/>
            <a:ext cx="8643937" cy="1323975"/>
          </a:xfrm>
          <a:prstGeom prst="rect">
            <a:avLst/>
          </a:prstGeom>
          <a:noFill/>
          <a:ln w="9525">
            <a:noFill/>
            <a:miter lim="800000"/>
            <a:headEnd/>
            <a:tailEnd/>
          </a:ln>
        </p:spPr>
        <p:txBody>
          <a:bodyPr>
            <a:spAutoFit/>
          </a:bodyPr>
          <a:lstStyle/>
          <a:p>
            <a:r>
              <a:rPr lang="it-IT" sz="4000">
                <a:solidFill>
                  <a:srgbClr val="000000"/>
                </a:solidFill>
                <a:latin typeface="Comic Sans MS" pitchFamily="66" charset="0"/>
                <a:ea typeface="Times New Roman" pitchFamily="18" charset="0"/>
              </a:rPr>
              <a:t>Riprese: «Chi ti ha fatto sapere che sei nudo? </a:t>
            </a:r>
            <a:endParaRPr lang="it-IT">
              <a:ea typeface="Times New Roman" pitchFamily="18" charset="0"/>
            </a:endParaRPr>
          </a:p>
        </p:txBody>
      </p:sp>
      <p:pic>
        <p:nvPicPr>
          <p:cNvPr id="38915" name="Picture 4"/>
          <p:cNvPicPr>
            <a:picLocks noChangeAspect="1" noChangeArrowheads="1"/>
          </p:cNvPicPr>
          <p:nvPr/>
        </p:nvPicPr>
        <p:blipFill>
          <a:blip r:embed="rId2"/>
          <a:srcRect/>
          <a:stretch>
            <a:fillRect/>
          </a:stretch>
        </p:blipFill>
        <p:spPr bwMode="auto">
          <a:xfrm>
            <a:off x="1143000" y="1428750"/>
            <a:ext cx="6786563" cy="54292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ttangolo 1"/>
          <p:cNvSpPr>
            <a:spLocks noChangeArrowheads="1"/>
          </p:cNvSpPr>
          <p:nvPr/>
        </p:nvSpPr>
        <p:spPr bwMode="auto">
          <a:xfrm>
            <a:off x="285750" y="0"/>
            <a:ext cx="8501063" cy="1938338"/>
          </a:xfrm>
          <a:prstGeom prst="rect">
            <a:avLst/>
          </a:prstGeom>
          <a:noFill/>
          <a:ln w="9525">
            <a:noFill/>
            <a:miter lim="800000"/>
            <a:headEnd/>
            <a:tailEnd/>
          </a:ln>
        </p:spPr>
        <p:txBody>
          <a:bodyPr>
            <a:spAutoFit/>
          </a:bodyPr>
          <a:lstStyle/>
          <a:p>
            <a:r>
              <a:rPr lang="it-IT" sz="4000">
                <a:solidFill>
                  <a:srgbClr val="000000"/>
                </a:solidFill>
                <a:latin typeface="Comic Sans MS" pitchFamily="66" charset="0"/>
                <a:ea typeface="Times New Roman" pitchFamily="18" charset="0"/>
              </a:rPr>
              <a:t>Hai forse mangiato dell'albero</a:t>
            </a:r>
          </a:p>
          <a:p>
            <a:r>
              <a:rPr lang="it-IT" sz="4000">
                <a:solidFill>
                  <a:srgbClr val="000000"/>
                </a:solidFill>
                <a:latin typeface="Comic Sans MS" pitchFamily="66" charset="0"/>
                <a:ea typeface="Times New Roman" pitchFamily="18" charset="0"/>
              </a:rPr>
              <a:t> di cui ti avevo comandato </a:t>
            </a:r>
          </a:p>
          <a:p>
            <a:r>
              <a:rPr lang="it-IT" sz="4000">
                <a:solidFill>
                  <a:srgbClr val="000000"/>
                </a:solidFill>
                <a:latin typeface="Comic Sans MS" pitchFamily="66" charset="0"/>
                <a:ea typeface="Times New Roman" pitchFamily="18" charset="0"/>
              </a:rPr>
              <a:t>di non mangiare?». </a:t>
            </a:r>
            <a:endParaRPr lang="it-IT">
              <a:ea typeface="Times New Roman" pitchFamily="18" charset="0"/>
            </a:endParaRPr>
          </a:p>
        </p:txBody>
      </p:sp>
      <p:pic>
        <p:nvPicPr>
          <p:cNvPr id="39939" name="Picture 3"/>
          <p:cNvPicPr>
            <a:picLocks noChangeAspect="1" noChangeArrowheads="1"/>
          </p:cNvPicPr>
          <p:nvPr/>
        </p:nvPicPr>
        <p:blipFill>
          <a:blip r:embed="rId2"/>
          <a:srcRect/>
          <a:stretch>
            <a:fillRect/>
          </a:stretch>
        </p:blipFill>
        <p:spPr bwMode="auto">
          <a:xfrm>
            <a:off x="1357313" y="2000250"/>
            <a:ext cx="6072187" cy="48577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ttangolo 1"/>
          <p:cNvSpPr>
            <a:spLocks noChangeArrowheads="1"/>
          </p:cNvSpPr>
          <p:nvPr/>
        </p:nvSpPr>
        <p:spPr bwMode="auto">
          <a:xfrm>
            <a:off x="214313" y="0"/>
            <a:ext cx="8643937" cy="1938338"/>
          </a:xfrm>
          <a:prstGeom prst="rect">
            <a:avLst/>
          </a:prstGeom>
          <a:noFill/>
          <a:ln w="9525">
            <a:noFill/>
            <a:miter lim="800000"/>
            <a:headEnd/>
            <a:tailEnd/>
          </a:ln>
        </p:spPr>
        <p:txBody>
          <a:bodyPr>
            <a:spAutoFit/>
          </a:bodyPr>
          <a:lstStyle/>
          <a:p>
            <a:r>
              <a:rPr lang="it-IT" sz="4000">
                <a:solidFill>
                  <a:srgbClr val="000000"/>
                </a:solidFill>
                <a:latin typeface="Comic Sans MS" pitchFamily="66" charset="0"/>
                <a:ea typeface="Times New Roman" pitchFamily="18" charset="0"/>
              </a:rPr>
              <a:t>Rispose l'uomo: «La donna che tu mi hai posto accanto mi ha dato dell'albero e io ne ho mangiato». </a:t>
            </a:r>
            <a:endParaRPr lang="it-IT">
              <a:ea typeface="Times New Roman" pitchFamily="18" charset="0"/>
            </a:endParaRPr>
          </a:p>
        </p:txBody>
      </p:sp>
      <p:pic>
        <p:nvPicPr>
          <p:cNvPr id="40963" name="Picture 5"/>
          <p:cNvPicPr>
            <a:picLocks noChangeAspect="1" noChangeArrowheads="1"/>
          </p:cNvPicPr>
          <p:nvPr/>
        </p:nvPicPr>
        <p:blipFill>
          <a:blip r:embed="rId2"/>
          <a:srcRect/>
          <a:stretch>
            <a:fillRect/>
          </a:stretch>
        </p:blipFill>
        <p:spPr bwMode="auto">
          <a:xfrm>
            <a:off x="1214438" y="1943100"/>
            <a:ext cx="6143625" cy="49149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ttangolo 1"/>
          <p:cNvSpPr>
            <a:spLocks noChangeArrowheads="1"/>
          </p:cNvSpPr>
          <p:nvPr/>
        </p:nvSpPr>
        <p:spPr bwMode="auto">
          <a:xfrm>
            <a:off x="285750" y="0"/>
            <a:ext cx="8572500" cy="1323975"/>
          </a:xfrm>
          <a:prstGeom prst="rect">
            <a:avLst/>
          </a:prstGeom>
          <a:noFill/>
          <a:ln w="9525">
            <a:noFill/>
            <a:miter lim="800000"/>
            <a:headEnd/>
            <a:tailEnd/>
          </a:ln>
        </p:spPr>
        <p:txBody>
          <a:bodyPr>
            <a:spAutoFit/>
          </a:bodyPr>
          <a:lstStyle/>
          <a:p>
            <a:r>
              <a:rPr lang="it-IT" sz="4000">
                <a:solidFill>
                  <a:srgbClr val="000000"/>
                </a:solidFill>
                <a:latin typeface="Comic Sans MS" pitchFamily="66" charset="0"/>
                <a:ea typeface="Times New Roman" pitchFamily="18" charset="0"/>
              </a:rPr>
              <a:t>Il Signore Dio disse alla donna: «Che hai fatto?». </a:t>
            </a:r>
            <a:endParaRPr lang="it-IT">
              <a:ea typeface="Times New Roman" pitchFamily="18" charset="0"/>
            </a:endParaRPr>
          </a:p>
        </p:txBody>
      </p:sp>
      <p:pic>
        <p:nvPicPr>
          <p:cNvPr id="41987" name="Picture 2"/>
          <p:cNvPicPr>
            <a:picLocks noChangeAspect="1" noChangeArrowheads="1"/>
          </p:cNvPicPr>
          <p:nvPr/>
        </p:nvPicPr>
        <p:blipFill>
          <a:blip r:embed="rId2"/>
          <a:srcRect/>
          <a:stretch>
            <a:fillRect/>
          </a:stretch>
        </p:blipFill>
        <p:spPr bwMode="auto">
          <a:xfrm>
            <a:off x="1000125" y="1285875"/>
            <a:ext cx="6965950" cy="557212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ttangolo 1"/>
          <p:cNvSpPr>
            <a:spLocks noChangeArrowheads="1"/>
          </p:cNvSpPr>
          <p:nvPr/>
        </p:nvSpPr>
        <p:spPr bwMode="auto">
          <a:xfrm>
            <a:off x="357188" y="0"/>
            <a:ext cx="8643937" cy="1323975"/>
          </a:xfrm>
          <a:prstGeom prst="rect">
            <a:avLst/>
          </a:prstGeom>
          <a:noFill/>
          <a:ln w="9525">
            <a:noFill/>
            <a:miter lim="800000"/>
            <a:headEnd/>
            <a:tailEnd/>
          </a:ln>
        </p:spPr>
        <p:txBody>
          <a:bodyPr>
            <a:spAutoFit/>
          </a:bodyPr>
          <a:lstStyle/>
          <a:p>
            <a:r>
              <a:rPr lang="it-IT" sz="4000">
                <a:solidFill>
                  <a:srgbClr val="000000"/>
                </a:solidFill>
                <a:latin typeface="Comic Sans MS" pitchFamily="66" charset="0"/>
                <a:ea typeface="Times New Roman" pitchFamily="18" charset="0"/>
              </a:rPr>
              <a:t>Rispose la donna: «Il serpente </a:t>
            </a:r>
          </a:p>
          <a:p>
            <a:r>
              <a:rPr lang="it-IT" sz="4000">
                <a:solidFill>
                  <a:srgbClr val="000000"/>
                </a:solidFill>
                <a:latin typeface="Comic Sans MS" pitchFamily="66" charset="0"/>
                <a:ea typeface="Times New Roman" pitchFamily="18" charset="0"/>
              </a:rPr>
              <a:t>mi ha ingannata e io ho mangiato». </a:t>
            </a:r>
            <a:endParaRPr lang="it-IT">
              <a:ea typeface="Times New Roman" pitchFamily="18" charset="0"/>
            </a:endParaRPr>
          </a:p>
        </p:txBody>
      </p:sp>
      <p:pic>
        <p:nvPicPr>
          <p:cNvPr id="43011" name="Picture 5"/>
          <p:cNvPicPr>
            <a:picLocks noChangeAspect="1" noChangeArrowheads="1"/>
          </p:cNvPicPr>
          <p:nvPr/>
        </p:nvPicPr>
        <p:blipFill>
          <a:blip r:embed="rId2"/>
          <a:srcRect/>
          <a:stretch>
            <a:fillRect/>
          </a:stretch>
        </p:blipFill>
        <p:spPr bwMode="auto">
          <a:xfrm>
            <a:off x="1000125" y="1314450"/>
            <a:ext cx="6929438" cy="55435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2"/>
          <a:srcRect/>
          <a:stretch>
            <a:fillRect/>
          </a:stretch>
        </p:blipFill>
        <p:spPr bwMode="auto">
          <a:xfrm>
            <a:off x="928688" y="1314450"/>
            <a:ext cx="6929437" cy="5543550"/>
          </a:xfrm>
          <a:prstGeom prst="rect">
            <a:avLst/>
          </a:prstGeom>
          <a:noFill/>
          <a:ln w="9525">
            <a:noFill/>
            <a:miter lim="800000"/>
            <a:headEnd/>
            <a:tailEnd/>
          </a:ln>
        </p:spPr>
      </p:pic>
      <p:sp>
        <p:nvSpPr>
          <p:cNvPr id="52227" name="Rettangolo 2"/>
          <p:cNvSpPr>
            <a:spLocks noChangeArrowheads="1"/>
          </p:cNvSpPr>
          <p:nvPr/>
        </p:nvSpPr>
        <p:spPr bwMode="auto">
          <a:xfrm>
            <a:off x="214313" y="142852"/>
            <a:ext cx="8715375" cy="2554545"/>
          </a:xfrm>
          <a:prstGeom prst="rect">
            <a:avLst/>
          </a:prstGeom>
          <a:solidFill>
            <a:srgbClr val="FFFFFF">
              <a:alpha val="60000"/>
            </a:srgbClr>
          </a:solidFill>
          <a:ln w="9525">
            <a:noFill/>
            <a:miter lim="800000"/>
            <a:headEnd/>
            <a:tailEnd/>
          </a:ln>
          <a:effectLst>
            <a:softEdge rad="127000"/>
          </a:effectLst>
        </p:spPr>
        <p:txBody>
          <a:bodyPr>
            <a:spAutoFit/>
          </a:bodyPr>
          <a:lstStyle/>
          <a:p>
            <a:pPr>
              <a:defRPr/>
            </a:pPr>
            <a:r>
              <a:rPr lang="it-IT" sz="4000" dirty="0">
                <a:solidFill>
                  <a:srgbClr val="000000"/>
                </a:solidFill>
                <a:latin typeface="Comic Sans MS" pitchFamily="66" charset="0"/>
                <a:ea typeface="Times New Roman" pitchFamily="18" charset="0"/>
              </a:rPr>
              <a:t>Allora il Signore Dio disse al serpente: «Poiché hai fatto questo, </a:t>
            </a:r>
            <a:r>
              <a:rPr lang="it-IT" sz="4000" dirty="0">
                <a:solidFill>
                  <a:srgbClr val="FF0000"/>
                </a:solidFill>
                <a:latin typeface="Comic Sans MS" pitchFamily="66" charset="0"/>
                <a:ea typeface="Times New Roman" pitchFamily="18" charset="0"/>
              </a:rPr>
              <a:t>maledetto tu fra tutto il bestiame e fra tutti gli animali selvatici! </a:t>
            </a:r>
            <a:endParaRPr lang="it-IT" dirty="0">
              <a:solidFill>
                <a:srgbClr val="FF0000"/>
              </a:solidFill>
              <a:ea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http://www.qumran2.net/disegni/archivio/3790.jpg"/>
          <p:cNvPicPr>
            <a:picLocks noChangeAspect="1" noChangeArrowheads="1"/>
          </p:cNvPicPr>
          <p:nvPr/>
        </p:nvPicPr>
        <p:blipFill>
          <a:blip r:embed="rId2"/>
          <a:srcRect/>
          <a:stretch>
            <a:fillRect/>
          </a:stretch>
        </p:blipFill>
        <p:spPr bwMode="auto">
          <a:xfrm>
            <a:off x="5214938" y="0"/>
            <a:ext cx="3652837" cy="6842125"/>
          </a:xfrm>
          <a:prstGeom prst="rect">
            <a:avLst/>
          </a:prstGeom>
          <a:noFill/>
          <a:ln w="9525">
            <a:noFill/>
            <a:miter lim="800000"/>
            <a:headEnd/>
            <a:tailEnd/>
          </a:ln>
        </p:spPr>
      </p:pic>
      <p:sp>
        <p:nvSpPr>
          <p:cNvPr id="17411" name="Rectangle 1"/>
          <p:cNvSpPr>
            <a:spLocks noChangeArrowheads="1"/>
          </p:cNvSpPr>
          <p:nvPr/>
        </p:nvSpPr>
        <p:spPr bwMode="auto">
          <a:xfrm>
            <a:off x="357188" y="0"/>
            <a:ext cx="8001000" cy="4970463"/>
          </a:xfrm>
          <a:prstGeom prst="rect">
            <a:avLst/>
          </a:prstGeom>
          <a:noFill/>
          <a:ln w="9525">
            <a:noFill/>
            <a:miter lim="800000"/>
            <a:headEnd/>
            <a:tailEnd/>
          </a:ln>
        </p:spPr>
        <p:txBody>
          <a:bodyPr lIns="71415" bIns="0" anchor="ctr">
            <a:spAutoFit/>
          </a:bodyPr>
          <a:lstStyle/>
          <a:p>
            <a:pPr algn="just"/>
            <a:r>
              <a:rPr lang="it-IT" sz="4000">
                <a:latin typeface="Comic Sans MS" pitchFamily="66" charset="0"/>
                <a:cs typeface="Times New Roman" pitchFamily="18" charset="0"/>
              </a:rPr>
              <a:t>Giovane donna, </a:t>
            </a:r>
          </a:p>
          <a:p>
            <a:pPr algn="just"/>
            <a:r>
              <a:rPr lang="it-IT" sz="4000">
                <a:latin typeface="Comic Sans MS" pitchFamily="66" charset="0"/>
                <a:cs typeface="Times New Roman" pitchFamily="18" charset="0"/>
              </a:rPr>
              <a:t>attesa dell'umanità; </a:t>
            </a:r>
          </a:p>
          <a:p>
            <a:pPr algn="just"/>
            <a:r>
              <a:rPr lang="it-IT" sz="4000">
                <a:latin typeface="Comic Sans MS" pitchFamily="66" charset="0"/>
                <a:cs typeface="Times New Roman" pitchFamily="18" charset="0"/>
              </a:rPr>
              <a:t>un desiderio d'amore </a:t>
            </a:r>
          </a:p>
          <a:p>
            <a:pPr algn="just"/>
            <a:r>
              <a:rPr lang="it-IT" sz="4000">
                <a:latin typeface="Comic Sans MS" pitchFamily="66" charset="0"/>
                <a:cs typeface="Times New Roman" pitchFamily="18" charset="0"/>
              </a:rPr>
              <a:t>e pura libertà. </a:t>
            </a:r>
          </a:p>
          <a:p>
            <a:pPr algn="just"/>
            <a:r>
              <a:rPr lang="it-IT" sz="4000">
                <a:latin typeface="Comic Sans MS" pitchFamily="66" charset="0"/>
                <a:cs typeface="Times New Roman" pitchFamily="18" charset="0"/>
              </a:rPr>
              <a:t>Il Dio lontano </a:t>
            </a:r>
          </a:p>
          <a:p>
            <a:pPr algn="just"/>
            <a:r>
              <a:rPr lang="it-IT" sz="4000">
                <a:latin typeface="Comic Sans MS" pitchFamily="66" charset="0"/>
                <a:cs typeface="Times New Roman" pitchFamily="18" charset="0"/>
              </a:rPr>
              <a:t>è qui vicino a te, </a:t>
            </a:r>
          </a:p>
          <a:p>
            <a:pPr algn="just"/>
            <a:r>
              <a:rPr lang="it-IT" sz="4000">
                <a:latin typeface="Comic Sans MS" pitchFamily="66" charset="0"/>
                <a:cs typeface="Times New Roman" pitchFamily="18" charset="0"/>
              </a:rPr>
              <a:t>voce e silenzio, </a:t>
            </a:r>
          </a:p>
          <a:p>
            <a:pPr algn="just"/>
            <a:r>
              <a:rPr lang="it-IT" sz="4000">
                <a:latin typeface="Comic Sans MS" pitchFamily="66" charset="0"/>
                <a:cs typeface="Times New Roman" pitchFamily="18" charset="0"/>
              </a:rPr>
              <a:t>annuncio di novità.</a:t>
            </a:r>
            <a:endParaRPr lang="it-IT" sz="4000">
              <a:latin typeface="Comic Sans MS" pitchFamily="66" charset="0"/>
            </a:endParaRPr>
          </a:p>
        </p:txBody>
      </p:sp>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ttangolo 1"/>
          <p:cNvSpPr>
            <a:spLocks noChangeArrowheads="1"/>
          </p:cNvSpPr>
          <p:nvPr/>
        </p:nvSpPr>
        <p:spPr bwMode="auto">
          <a:xfrm>
            <a:off x="214313" y="0"/>
            <a:ext cx="8715375" cy="1938338"/>
          </a:xfrm>
          <a:prstGeom prst="rect">
            <a:avLst/>
          </a:prstGeom>
          <a:noFill/>
          <a:ln w="9525">
            <a:noFill/>
            <a:miter lim="800000"/>
            <a:headEnd/>
            <a:tailEnd/>
          </a:ln>
        </p:spPr>
        <p:txBody>
          <a:bodyPr>
            <a:spAutoFit/>
          </a:bodyPr>
          <a:lstStyle/>
          <a:p>
            <a:r>
              <a:rPr lang="it-IT" sz="4000">
                <a:solidFill>
                  <a:srgbClr val="000000"/>
                </a:solidFill>
                <a:latin typeface="Comic Sans MS" pitchFamily="66" charset="0"/>
                <a:ea typeface="Times New Roman" pitchFamily="18" charset="0"/>
              </a:rPr>
              <a:t>Sul tuo ventre camminerai e polvere mangerai per tutti i giorni della tua vita. </a:t>
            </a:r>
            <a:endParaRPr lang="it-IT">
              <a:ea typeface="Times New Roman" pitchFamily="18" charset="0"/>
            </a:endParaRPr>
          </a:p>
        </p:txBody>
      </p:sp>
      <p:pic>
        <p:nvPicPr>
          <p:cNvPr id="45059" name="Picture 2"/>
          <p:cNvPicPr>
            <a:picLocks noChangeAspect="1" noChangeArrowheads="1"/>
          </p:cNvPicPr>
          <p:nvPr/>
        </p:nvPicPr>
        <p:blipFill>
          <a:blip r:embed="rId2">
            <a:lum bright="20000"/>
          </a:blip>
          <a:srcRect/>
          <a:stretch>
            <a:fillRect/>
          </a:stretch>
        </p:blipFill>
        <p:spPr bwMode="auto">
          <a:xfrm>
            <a:off x="1428750" y="1428750"/>
            <a:ext cx="6786563" cy="54292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ttangolo 1"/>
          <p:cNvSpPr>
            <a:spLocks noChangeArrowheads="1"/>
          </p:cNvSpPr>
          <p:nvPr/>
        </p:nvSpPr>
        <p:spPr bwMode="auto">
          <a:xfrm>
            <a:off x="285750" y="0"/>
            <a:ext cx="5214938" cy="5016500"/>
          </a:xfrm>
          <a:prstGeom prst="rect">
            <a:avLst/>
          </a:prstGeom>
          <a:noFill/>
          <a:ln w="9525">
            <a:noFill/>
            <a:miter lim="800000"/>
            <a:headEnd/>
            <a:tailEnd/>
          </a:ln>
        </p:spPr>
        <p:txBody>
          <a:bodyPr>
            <a:spAutoFit/>
          </a:bodyPr>
          <a:lstStyle/>
          <a:p>
            <a:r>
              <a:rPr lang="it-IT" sz="4000">
                <a:solidFill>
                  <a:srgbClr val="000000"/>
                </a:solidFill>
                <a:latin typeface="Comic Sans MS" pitchFamily="66" charset="0"/>
                <a:ea typeface="Times New Roman" pitchFamily="18" charset="0"/>
              </a:rPr>
              <a:t>Io porrò inimicizia fra te e la donna, </a:t>
            </a:r>
          </a:p>
          <a:p>
            <a:r>
              <a:rPr lang="it-IT" sz="4000">
                <a:solidFill>
                  <a:srgbClr val="000000"/>
                </a:solidFill>
                <a:latin typeface="Comic Sans MS" pitchFamily="66" charset="0"/>
                <a:ea typeface="Times New Roman" pitchFamily="18" charset="0"/>
              </a:rPr>
              <a:t>fra la tua stirpe </a:t>
            </a:r>
          </a:p>
          <a:p>
            <a:r>
              <a:rPr lang="it-IT" sz="4000">
                <a:solidFill>
                  <a:srgbClr val="000000"/>
                </a:solidFill>
                <a:latin typeface="Comic Sans MS" pitchFamily="66" charset="0"/>
                <a:ea typeface="Times New Roman" pitchFamily="18" charset="0"/>
              </a:rPr>
              <a:t>e la sua stirpe: questa ti schiaccerà la testa </a:t>
            </a:r>
          </a:p>
          <a:p>
            <a:r>
              <a:rPr lang="it-IT" sz="4000">
                <a:solidFill>
                  <a:srgbClr val="000000"/>
                </a:solidFill>
                <a:latin typeface="Comic Sans MS" pitchFamily="66" charset="0"/>
                <a:ea typeface="Times New Roman" pitchFamily="18" charset="0"/>
              </a:rPr>
              <a:t>e tu le insidierai </a:t>
            </a:r>
          </a:p>
          <a:p>
            <a:r>
              <a:rPr lang="it-IT" sz="4000">
                <a:solidFill>
                  <a:srgbClr val="000000"/>
                </a:solidFill>
                <a:latin typeface="Comic Sans MS" pitchFamily="66" charset="0"/>
                <a:ea typeface="Times New Roman" pitchFamily="18" charset="0"/>
              </a:rPr>
              <a:t>il calcagno». </a:t>
            </a:r>
            <a:endParaRPr lang="it-IT">
              <a:ea typeface="Times New Roman" pitchFamily="18" charset="0"/>
            </a:endParaRPr>
          </a:p>
        </p:txBody>
      </p:sp>
      <p:pic>
        <p:nvPicPr>
          <p:cNvPr id="46083" name="Picture 2" descr="http://www.radiomater.com/images/Madonna2.jpg"/>
          <p:cNvPicPr>
            <a:picLocks noChangeAspect="1" noChangeArrowheads="1"/>
          </p:cNvPicPr>
          <p:nvPr/>
        </p:nvPicPr>
        <p:blipFill>
          <a:blip r:embed="rId2"/>
          <a:srcRect/>
          <a:stretch>
            <a:fillRect/>
          </a:stretch>
        </p:blipFill>
        <p:spPr bwMode="auto">
          <a:xfrm>
            <a:off x="5611813" y="0"/>
            <a:ext cx="3175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p:cNvSpPr>
            <a:spLocks noChangeArrowheads="1"/>
          </p:cNvSpPr>
          <p:nvPr/>
        </p:nvSpPr>
        <p:spPr bwMode="auto">
          <a:xfrm>
            <a:off x="214313" y="0"/>
            <a:ext cx="8429625" cy="3170238"/>
          </a:xfrm>
          <a:prstGeom prst="rect">
            <a:avLst/>
          </a:prstGeom>
          <a:noFill/>
          <a:ln w="9525">
            <a:noFill/>
            <a:miter lim="800000"/>
            <a:headEnd/>
            <a:tailEnd/>
          </a:ln>
        </p:spPr>
        <p:txBody>
          <a:bodyPr anchor="ctr">
            <a:spAutoFit/>
          </a:bodyPr>
          <a:lstStyle/>
          <a:p>
            <a:pPr algn="just" eaLnBrk="0" hangingPunct="0">
              <a:defRPr/>
            </a:pPr>
            <a:r>
              <a:rPr lang="it-IT" sz="4000" dirty="0">
                <a:latin typeface="Comic Sans MS" pitchFamily="66" charset="0"/>
                <a:ea typeface="Times New Roman" pitchFamily="18" charset="0"/>
              </a:rPr>
              <a:t>L'uomo chiamò sua moglie Eva, perché ella fu la madre di tutti i viventi.</a:t>
            </a:r>
          </a:p>
          <a:p>
            <a:pPr algn="just" eaLnBrk="0" hangingPunct="0">
              <a:defRPr/>
            </a:pPr>
            <a:r>
              <a:rPr lang="it-IT" sz="4000" dirty="0">
                <a:latin typeface="Comic Sans MS" pitchFamily="66" charset="0"/>
                <a:ea typeface="Times New Roman" pitchFamily="18" charset="0"/>
              </a:rPr>
              <a:t>Parola di Dio.  </a:t>
            </a:r>
          </a:p>
          <a:p>
            <a:pPr algn="just" eaLnBrk="0" hangingPunct="0">
              <a:defRPr/>
            </a:pPr>
            <a:r>
              <a:rPr lang="it-IT" sz="4000" b="1" dirty="0">
                <a:effectLst>
                  <a:outerShdw blurRad="38100" dist="38100" dir="2700000" algn="tl">
                    <a:srgbClr val="000000">
                      <a:alpha val="43137"/>
                    </a:srgbClr>
                  </a:outerShdw>
                </a:effectLst>
                <a:latin typeface="Comic Sans MS" pitchFamily="66" charset="0"/>
                <a:ea typeface="Times New Roman" pitchFamily="18" charset="0"/>
              </a:rPr>
              <a:t>Rendiamo grazie a Dio.</a:t>
            </a:r>
          </a:p>
        </p:txBody>
      </p:sp>
      <p:pic>
        <p:nvPicPr>
          <p:cNvPr id="47107" name="Picture 5"/>
          <p:cNvPicPr>
            <a:picLocks noChangeAspect="1" noChangeArrowheads="1"/>
          </p:cNvPicPr>
          <p:nvPr/>
        </p:nvPicPr>
        <p:blipFill>
          <a:blip r:embed="rId2"/>
          <a:srcRect/>
          <a:stretch>
            <a:fillRect/>
          </a:stretch>
        </p:blipFill>
        <p:spPr bwMode="auto">
          <a:xfrm>
            <a:off x="4500563" y="3143250"/>
            <a:ext cx="4643437" cy="37147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WINDOWS\Desktop\Desktop\_02_PPS in Preparazione\_03aPPS  8dic x IMMAC\_106.jpg"/>
          <p:cNvPicPr>
            <a:picLocks noChangeAspect="1" noChangeArrowheads="1"/>
          </p:cNvPicPr>
          <p:nvPr/>
        </p:nvPicPr>
        <p:blipFill>
          <a:blip r:embed="rId2"/>
          <a:srcRect/>
          <a:stretch>
            <a:fillRect/>
          </a:stretch>
        </p:blipFill>
        <p:spPr bwMode="auto">
          <a:xfrm>
            <a:off x="0" y="4763"/>
            <a:ext cx="9144000" cy="6848475"/>
          </a:xfrm>
          <a:prstGeom prst="rect">
            <a:avLst/>
          </a:prstGeom>
          <a:noFill/>
          <a:ln w="9525">
            <a:noFill/>
            <a:miter lim="800000"/>
            <a:headEnd/>
            <a:tailEnd/>
          </a:ln>
        </p:spPr>
      </p:pic>
      <p:sp>
        <p:nvSpPr>
          <p:cNvPr id="48131" name="Text Box 4"/>
          <p:cNvSpPr txBox="1">
            <a:spLocks noChangeArrowheads="1"/>
          </p:cNvSpPr>
          <p:nvPr/>
        </p:nvSpPr>
        <p:spPr bwMode="auto">
          <a:xfrm>
            <a:off x="214313" y="214313"/>
            <a:ext cx="7777162" cy="1006475"/>
          </a:xfrm>
          <a:prstGeom prst="rect">
            <a:avLst/>
          </a:prstGeom>
          <a:noFill/>
          <a:ln w="9525">
            <a:noFill/>
            <a:miter lim="800000"/>
            <a:headEnd/>
            <a:tailEnd/>
          </a:ln>
        </p:spPr>
        <p:txBody>
          <a:bodyPr>
            <a:spAutoFit/>
          </a:bodyPr>
          <a:lstStyle/>
          <a:p>
            <a:pPr algn="ctr">
              <a:spcBef>
                <a:spcPct val="50000"/>
              </a:spcBef>
            </a:pPr>
            <a:r>
              <a:rPr lang="it-IT" sz="6000" i="1">
                <a:solidFill>
                  <a:srgbClr val="CC0000"/>
                </a:solidFill>
                <a:latin typeface="Tahoma" pitchFamily="34" charset="0"/>
              </a:rPr>
              <a:t>Salmo responsoriale</a:t>
            </a:r>
          </a:p>
        </p:txBody>
      </p:sp>
      <p:sp>
        <p:nvSpPr>
          <p:cNvPr id="52229" name="Text Box 5"/>
          <p:cNvSpPr txBox="1">
            <a:spLocks noChangeArrowheads="1"/>
          </p:cNvSpPr>
          <p:nvPr/>
        </p:nvSpPr>
        <p:spPr bwMode="auto">
          <a:xfrm>
            <a:off x="214313" y="1500188"/>
            <a:ext cx="8929687" cy="1446212"/>
          </a:xfrm>
          <a:prstGeom prst="rect">
            <a:avLst/>
          </a:prstGeom>
          <a:solidFill>
            <a:srgbClr val="FFFFFF">
              <a:alpha val="69804"/>
            </a:srgbClr>
          </a:solidFill>
          <a:ln w="9525">
            <a:noFill/>
            <a:miter lim="800000"/>
            <a:headEnd/>
            <a:tailEnd/>
          </a:ln>
          <a:effectLst>
            <a:softEdge rad="31750"/>
          </a:effectLst>
        </p:spPr>
        <p:txBody>
          <a:bodyPr>
            <a:spAutoFit/>
          </a:bodyPr>
          <a:lstStyle/>
          <a:p>
            <a:pPr>
              <a:spcBef>
                <a:spcPct val="50000"/>
              </a:spcBef>
              <a:defRPr/>
            </a:pPr>
            <a:r>
              <a:rPr lang="it-IT" sz="4400" dirty="0">
                <a:solidFill>
                  <a:srgbClr val="FF3300"/>
                </a:solidFill>
                <a:effectLst>
                  <a:outerShdw blurRad="38100" dist="38100" dir="2700000" algn="tl">
                    <a:srgbClr val="000000">
                      <a:alpha val="43137"/>
                    </a:srgbClr>
                  </a:outerShdw>
                </a:effectLst>
                <a:latin typeface="Tahoma" pitchFamily="34" charset="0"/>
                <a:cs typeface="+mn-cs"/>
              </a:rPr>
              <a:t>Cantate al Signore un canto nuovo perché ha compiuto meraviglie.</a:t>
            </a:r>
          </a:p>
        </p:txBody>
      </p:sp>
      <p:sp>
        <p:nvSpPr>
          <p:cNvPr id="48135" name="Text Box 6"/>
          <p:cNvSpPr txBox="1">
            <a:spLocks noChangeArrowheads="1"/>
          </p:cNvSpPr>
          <p:nvPr/>
        </p:nvSpPr>
        <p:spPr bwMode="auto">
          <a:xfrm>
            <a:off x="428625" y="3786188"/>
            <a:ext cx="8501063" cy="2554287"/>
          </a:xfrm>
          <a:prstGeom prst="rect">
            <a:avLst/>
          </a:prstGeom>
          <a:solidFill>
            <a:srgbClr val="FFFFFF">
              <a:alpha val="69803"/>
            </a:srgbClr>
          </a:solidFill>
          <a:ln w="9525">
            <a:noFill/>
            <a:miter lim="800000"/>
            <a:headEnd/>
            <a:tailEnd/>
          </a:ln>
        </p:spPr>
        <p:txBody>
          <a:bodyPr>
            <a:spAutoFit/>
          </a:bodyPr>
          <a:lstStyle/>
          <a:p>
            <a:r>
              <a:rPr lang="it-IT" sz="4000">
                <a:latin typeface="Comic Sans MS" pitchFamily="66" charset="0"/>
              </a:rPr>
              <a:t>Cantate al Signore un canto nuovo, perché ha compiuto meraviglie. </a:t>
            </a:r>
          </a:p>
          <a:p>
            <a:r>
              <a:rPr lang="it-IT" sz="4000">
                <a:latin typeface="Comic Sans MS" pitchFamily="66" charset="0"/>
              </a:rPr>
              <a:t>Gli ha dato vittoria la sua destra </a:t>
            </a:r>
          </a:p>
          <a:p>
            <a:r>
              <a:rPr lang="it-IT" sz="4000">
                <a:latin typeface="Comic Sans MS" pitchFamily="66" charset="0"/>
              </a:rPr>
              <a:t>e il suo braccio santo.</a:t>
            </a:r>
          </a:p>
        </p:txBody>
      </p:sp>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C:\WINDOWS\Desktop\Desktop\_02_PPS in Preparazione\_03aPPS  8dic x IMMAC\_111.jpg"/>
          <p:cNvPicPr>
            <a:picLocks noChangeAspect="1" noChangeArrowheads="1"/>
          </p:cNvPicPr>
          <p:nvPr/>
        </p:nvPicPr>
        <p:blipFill>
          <a:blip r:embed="rId2"/>
          <a:srcRect/>
          <a:stretch>
            <a:fillRect/>
          </a:stretch>
        </p:blipFill>
        <p:spPr bwMode="auto">
          <a:xfrm>
            <a:off x="0" y="4763"/>
            <a:ext cx="9144000" cy="6848475"/>
          </a:xfrm>
          <a:prstGeom prst="rect">
            <a:avLst/>
          </a:prstGeom>
          <a:noFill/>
          <a:ln w="9525">
            <a:noFill/>
            <a:miter lim="800000"/>
            <a:headEnd/>
            <a:tailEnd/>
          </a:ln>
        </p:spPr>
      </p:pic>
      <p:sp>
        <p:nvSpPr>
          <p:cNvPr id="49155" name="Text Box 4"/>
          <p:cNvSpPr txBox="1">
            <a:spLocks noChangeArrowheads="1"/>
          </p:cNvSpPr>
          <p:nvPr/>
        </p:nvSpPr>
        <p:spPr bwMode="auto">
          <a:xfrm>
            <a:off x="285750" y="2214563"/>
            <a:ext cx="8858250" cy="4400550"/>
          </a:xfrm>
          <a:prstGeom prst="rect">
            <a:avLst/>
          </a:prstGeom>
          <a:solidFill>
            <a:srgbClr val="FFFFFF">
              <a:alpha val="69803"/>
            </a:srgbClr>
          </a:solidFill>
          <a:ln w="9525">
            <a:noFill/>
            <a:miter lim="800000"/>
            <a:headEnd/>
            <a:tailEnd/>
          </a:ln>
        </p:spPr>
        <p:txBody>
          <a:bodyPr>
            <a:spAutoFit/>
          </a:bodyPr>
          <a:lstStyle/>
          <a:p>
            <a:r>
              <a:rPr lang="it-IT" sz="4000">
                <a:latin typeface="Comic Sans MS" pitchFamily="66" charset="0"/>
              </a:rPr>
              <a:t>Il Signore ha fatto conoscere </a:t>
            </a:r>
          </a:p>
          <a:p>
            <a:r>
              <a:rPr lang="it-IT" sz="4000">
                <a:latin typeface="Comic Sans MS" pitchFamily="66" charset="0"/>
              </a:rPr>
              <a:t>la sua salvezza, </a:t>
            </a:r>
          </a:p>
          <a:p>
            <a:r>
              <a:rPr lang="it-IT" sz="4000">
                <a:latin typeface="Comic Sans MS" pitchFamily="66" charset="0"/>
              </a:rPr>
              <a:t>agli occhi delle genti </a:t>
            </a:r>
          </a:p>
          <a:p>
            <a:r>
              <a:rPr lang="it-IT" sz="4000">
                <a:latin typeface="Comic Sans MS" pitchFamily="66" charset="0"/>
              </a:rPr>
              <a:t>ha rivelato la sua giustizia. </a:t>
            </a:r>
          </a:p>
          <a:p>
            <a:r>
              <a:rPr lang="it-IT" sz="4000">
                <a:latin typeface="Comic Sans MS" pitchFamily="66" charset="0"/>
              </a:rPr>
              <a:t>Egli si è ricordato del suo amore, </a:t>
            </a:r>
          </a:p>
          <a:p>
            <a:r>
              <a:rPr lang="it-IT" sz="4000">
                <a:latin typeface="Comic Sans MS" pitchFamily="66" charset="0"/>
              </a:rPr>
              <a:t>della sua fedeltà </a:t>
            </a:r>
          </a:p>
          <a:p>
            <a:r>
              <a:rPr lang="it-IT" sz="4000">
                <a:latin typeface="Comic Sans MS" pitchFamily="66" charset="0"/>
              </a:rPr>
              <a:t>alla casa di Israele.</a:t>
            </a:r>
          </a:p>
        </p:txBody>
      </p:sp>
      <p:sp>
        <p:nvSpPr>
          <p:cNvPr id="5" name="Text Box 5"/>
          <p:cNvSpPr txBox="1">
            <a:spLocks noChangeArrowheads="1"/>
          </p:cNvSpPr>
          <p:nvPr/>
        </p:nvSpPr>
        <p:spPr bwMode="auto">
          <a:xfrm>
            <a:off x="214313" y="428625"/>
            <a:ext cx="8929687" cy="1446213"/>
          </a:xfrm>
          <a:prstGeom prst="rect">
            <a:avLst/>
          </a:prstGeom>
          <a:solidFill>
            <a:srgbClr val="FFFFFF">
              <a:alpha val="69804"/>
            </a:srgbClr>
          </a:solidFill>
          <a:ln w="9525">
            <a:noFill/>
            <a:miter lim="800000"/>
            <a:headEnd/>
            <a:tailEnd/>
          </a:ln>
        </p:spPr>
        <p:txBody>
          <a:bodyPr>
            <a:spAutoFit/>
          </a:bodyPr>
          <a:lstStyle/>
          <a:p>
            <a:pPr>
              <a:spcBef>
                <a:spcPct val="50000"/>
              </a:spcBef>
              <a:defRPr/>
            </a:pPr>
            <a:r>
              <a:rPr lang="it-IT" sz="4400" dirty="0">
                <a:solidFill>
                  <a:srgbClr val="FF3300"/>
                </a:solidFill>
                <a:effectLst>
                  <a:outerShdw blurRad="38100" dist="38100" dir="2700000" algn="tl">
                    <a:srgbClr val="000000">
                      <a:alpha val="43137"/>
                    </a:srgbClr>
                  </a:outerShdw>
                </a:effectLst>
                <a:latin typeface="Tahoma" pitchFamily="34" charset="0"/>
                <a:cs typeface="+mn-cs"/>
              </a:rPr>
              <a:t>Cantate al Signore un canto nuovo perché ha compiuto meraviglie.</a:t>
            </a:r>
          </a:p>
        </p:txBody>
      </p:sp>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WINDOWS\Desktop\Desktop\_02_PPS in Preparazione\_03aPPS  8dic x IMMAC\_151.jpg"/>
          <p:cNvPicPr>
            <a:picLocks noChangeAspect="1" noChangeArrowheads="1"/>
          </p:cNvPicPr>
          <p:nvPr/>
        </p:nvPicPr>
        <p:blipFill>
          <a:blip r:embed="rId2"/>
          <a:srcRect/>
          <a:stretch>
            <a:fillRect/>
          </a:stretch>
        </p:blipFill>
        <p:spPr bwMode="auto">
          <a:xfrm>
            <a:off x="0" y="4763"/>
            <a:ext cx="9144000" cy="6848475"/>
          </a:xfrm>
          <a:prstGeom prst="rect">
            <a:avLst/>
          </a:prstGeom>
          <a:noFill/>
          <a:ln w="9525">
            <a:noFill/>
            <a:miter lim="800000"/>
            <a:headEnd/>
            <a:tailEnd/>
          </a:ln>
        </p:spPr>
      </p:pic>
      <p:sp>
        <p:nvSpPr>
          <p:cNvPr id="50179" name="Text Box 3"/>
          <p:cNvSpPr txBox="1">
            <a:spLocks noChangeArrowheads="1"/>
          </p:cNvSpPr>
          <p:nvPr/>
        </p:nvSpPr>
        <p:spPr bwMode="auto">
          <a:xfrm>
            <a:off x="250825" y="3214688"/>
            <a:ext cx="8893175" cy="3170237"/>
          </a:xfrm>
          <a:prstGeom prst="rect">
            <a:avLst/>
          </a:prstGeom>
          <a:solidFill>
            <a:srgbClr val="FFFFFF">
              <a:alpha val="69803"/>
            </a:srgbClr>
          </a:solidFill>
          <a:ln w="9525">
            <a:noFill/>
            <a:miter lim="800000"/>
            <a:headEnd/>
            <a:tailEnd/>
          </a:ln>
        </p:spPr>
        <p:txBody>
          <a:bodyPr>
            <a:spAutoFit/>
          </a:bodyPr>
          <a:lstStyle/>
          <a:p>
            <a:r>
              <a:rPr lang="it-IT" sz="4000">
                <a:latin typeface="Comic Sans MS" pitchFamily="66" charset="0"/>
              </a:rPr>
              <a:t>Tutti i confini della terra </a:t>
            </a:r>
          </a:p>
          <a:p>
            <a:r>
              <a:rPr lang="it-IT" sz="4000">
                <a:latin typeface="Comic Sans MS" pitchFamily="66" charset="0"/>
              </a:rPr>
              <a:t>hanno veduto </a:t>
            </a:r>
          </a:p>
          <a:p>
            <a:r>
              <a:rPr lang="it-IT" sz="4000">
                <a:latin typeface="Comic Sans MS" pitchFamily="66" charset="0"/>
              </a:rPr>
              <a:t>la vittoria del nostro Dio. </a:t>
            </a:r>
          </a:p>
          <a:p>
            <a:r>
              <a:rPr lang="it-IT" sz="4000">
                <a:latin typeface="Comic Sans MS" pitchFamily="66" charset="0"/>
              </a:rPr>
              <a:t>Acclami al Signore tutta la terra, </a:t>
            </a:r>
          </a:p>
          <a:p>
            <a:r>
              <a:rPr lang="it-IT" sz="4000">
                <a:latin typeface="Comic Sans MS" pitchFamily="66" charset="0"/>
              </a:rPr>
              <a:t>gridate, esultate, cantate inni.</a:t>
            </a:r>
            <a:endParaRPr lang="it-IT" sz="4000"/>
          </a:p>
        </p:txBody>
      </p:sp>
      <p:sp>
        <p:nvSpPr>
          <p:cNvPr id="6" name="Text Box 5"/>
          <p:cNvSpPr txBox="1">
            <a:spLocks noChangeArrowheads="1"/>
          </p:cNvSpPr>
          <p:nvPr/>
        </p:nvSpPr>
        <p:spPr bwMode="auto">
          <a:xfrm>
            <a:off x="214313" y="357188"/>
            <a:ext cx="8929687" cy="1446212"/>
          </a:xfrm>
          <a:prstGeom prst="rect">
            <a:avLst/>
          </a:prstGeom>
          <a:solidFill>
            <a:srgbClr val="FFFFFF">
              <a:alpha val="69804"/>
            </a:srgbClr>
          </a:solidFill>
          <a:ln w="9525">
            <a:noFill/>
            <a:miter lim="800000"/>
            <a:headEnd/>
            <a:tailEnd/>
          </a:ln>
        </p:spPr>
        <p:txBody>
          <a:bodyPr>
            <a:spAutoFit/>
          </a:bodyPr>
          <a:lstStyle/>
          <a:p>
            <a:pPr>
              <a:spcBef>
                <a:spcPct val="50000"/>
              </a:spcBef>
              <a:defRPr/>
            </a:pPr>
            <a:r>
              <a:rPr lang="it-IT" sz="4400" dirty="0">
                <a:solidFill>
                  <a:srgbClr val="FF3300"/>
                </a:solidFill>
                <a:effectLst>
                  <a:outerShdw blurRad="38100" dist="38100" dir="2700000" algn="tl">
                    <a:srgbClr val="000000">
                      <a:alpha val="43137"/>
                    </a:srgbClr>
                  </a:outerShdw>
                </a:effectLst>
                <a:latin typeface="Tahoma" pitchFamily="34" charset="0"/>
                <a:cs typeface="+mn-cs"/>
              </a:rPr>
              <a:t>Cantate al Signore un canto nuovo perché ha compiuto meraviglie.</a:t>
            </a:r>
          </a:p>
        </p:txBody>
      </p:sp>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G:\foto-video\2009\Corona Avvento 2009\0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64515" name="WordArt 3"/>
          <p:cNvSpPr>
            <a:spLocks noChangeArrowheads="1" noChangeShapeType="1" noTextEdit="1"/>
          </p:cNvSpPr>
          <p:nvPr/>
        </p:nvSpPr>
        <p:spPr bwMode="auto">
          <a:xfrm>
            <a:off x="0" y="0"/>
            <a:ext cx="9144000" cy="6858000"/>
          </a:xfrm>
          <a:prstGeom prst="rect">
            <a:avLst/>
          </a:prstGeom>
        </p:spPr>
        <p:txBody>
          <a:bodyPr wrap="none" fromWordArt="1">
            <a:prstTxWarp prst="textCirclePour">
              <a:avLst>
                <a:gd name="adj1" fmla="val 10851900"/>
                <a:gd name="adj2" fmla="val 50000"/>
              </a:avLst>
            </a:prstTxWarp>
          </a:bodyPr>
          <a:lstStyle/>
          <a:p>
            <a:pPr algn="ctr" eaLnBrk="0" hangingPunct="0"/>
            <a:r>
              <a:rPr lang="it-IT" sz="3600" i="1" kern="10">
                <a:ln w="9525">
                  <a:solidFill>
                    <a:srgbClr val="000000"/>
                  </a:solidFill>
                  <a:round/>
                  <a:headEnd/>
                  <a:tailEnd/>
                </a:ln>
                <a:solidFill>
                  <a:srgbClr val="FF0000"/>
                </a:solidFill>
                <a:effectLst>
                  <a:outerShdw dist="35921" dir="2700000" algn="ctr" rotWithShape="0">
                    <a:srgbClr val="808080">
                      <a:alpha val="79999"/>
                    </a:srgbClr>
                  </a:outerShdw>
                </a:effectLst>
                <a:latin typeface="Arial Black"/>
              </a:rPr>
              <a:t>   </a:t>
            </a:r>
          </a:p>
        </p:txBody>
      </p:sp>
      <p:sp>
        <p:nvSpPr>
          <p:cNvPr id="51204" name="WordArt 4"/>
          <p:cNvSpPr>
            <a:spLocks noChangeArrowheads="1" noChangeShapeType="1" noTextEdit="1"/>
          </p:cNvSpPr>
          <p:nvPr/>
        </p:nvSpPr>
        <p:spPr bwMode="auto">
          <a:xfrm>
            <a:off x="500063" y="0"/>
            <a:ext cx="8072437" cy="5429250"/>
          </a:xfrm>
          <a:prstGeom prst="rect">
            <a:avLst/>
          </a:prstGeom>
        </p:spPr>
        <p:txBody>
          <a:bodyPr wrap="none" fromWordArt="1">
            <a:prstTxWarp prst="textArchUpPour">
              <a:avLst>
                <a:gd name="adj1" fmla="val 10800004"/>
                <a:gd name="adj2" fmla="val 50000"/>
              </a:avLst>
            </a:prstTxWarp>
          </a:bodyPr>
          <a:lstStyle/>
          <a:p>
            <a:pPr algn="ctr" eaLnBrk="0" hangingPunct="0">
              <a:defRPr/>
            </a:pPr>
            <a:r>
              <a:rPr lang="it-IT" sz="3600" kern="10" dirty="0">
                <a:ln w="9525">
                  <a:solidFill>
                    <a:srgbClr val="000000"/>
                  </a:solidFill>
                  <a:round/>
                  <a:headEnd/>
                  <a:tailEnd/>
                </a:ln>
                <a:solidFill>
                  <a:srgbClr val="FF0000"/>
                </a:solidFill>
                <a:effectLst>
                  <a:glow rad="101600">
                    <a:srgbClr val="FFFFFF">
                      <a:alpha val="60000"/>
                    </a:srgbClr>
                  </a:glow>
                </a:effectLst>
                <a:latin typeface="Comic Sans MS"/>
                <a:cs typeface="+mn-cs"/>
              </a:rPr>
              <a:t>Corona</a:t>
            </a:r>
          </a:p>
        </p:txBody>
      </p:sp>
      <p:sp>
        <p:nvSpPr>
          <p:cNvPr id="51205" name="WordArt 5"/>
          <p:cNvSpPr>
            <a:spLocks noChangeArrowheads="1" noChangeShapeType="1" noTextEdit="1"/>
          </p:cNvSpPr>
          <p:nvPr/>
        </p:nvSpPr>
        <p:spPr bwMode="auto">
          <a:xfrm>
            <a:off x="285750" y="571500"/>
            <a:ext cx="8643938" cy="6072188"/>
          </a:xfrm>
          <a:prstGeom prst="rect">
            <a:avLst/>
          </a:prstGeom>
        </p:spPr>
        <p:txBody>
          <a:bodyPr wrap="none" fromWordArt="1">
            <a:prstTxWarp prst="textArchDownPour">
              <a:avLst>
                <a:gd name="adj1" fmla="val 67377"/>
                <a:gd name="adj2" fmla="val 50264"/>
              </a:avLst>
            </a:prstTxWarp>
          </a:bodyPr>
          <a:lstStyle/>
          <a:p>
            <a:pPr algn="ctr" eaLnBrk="0" hangingPunct="0">
              <a:defRPr/>
            </a:pPr>
            <a:r>
              <a:rPr lang="it-IT" sz="3600" kern="10" dirty="0">
                <a:ln w="9525">
                  <a:solidFill>
                    <a:srgbClr val="000000"/>
                  </a:solidFill>
                  <a:round/>
                  <a:headEnd/>
                  <a:tailEnd/>
                </a:ln>
                <a:solidFill>
                  <a:srgbClr val="FF0000"/>
                </a:solidFill>
                <a:effectLst>
                  <a:glow rad="101600">
                    <a:srgbClr val="FFFFFF">
                      <a:alpha val="60000"/>
                    </a:srgbClr>
                  </a:glow>
                </a:effectLst>
                <a:latin typeface="Comic Sans MS"/>
                <a:cs typeface="+mn-cs"/>
              </a:rPr>
              <a:t>dell'Avvento</a:t>
            </a:r>
          </a:p>
        </p:txBody>
      </p:sp>
    </p:spTree>
    <p:extLst>
      <p:ext uri="{BB962C8B-B14F-4D97-AF65-F5344CB8AC3E}">
        <p14:creationId xmlns:p14="http://schemas.microsoft.com/office/powerpoint/2010/main" val="995903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51204"/>
                                        </p:tgtEl>
                                        <p:attrNameLst>
                                          <p:attrName>style.visibility</p:attrName>
                                        </p:attrNameLst>
                                      </p:cBhvr>
                                      <p:to>
                                        <p:strVal val="visible"/>
                                      </p:to>
                                    </p:set>
                                    <p:animEffect transition="in" filter="fade">
                                      <p:cBhvr>
                                        <p:cTn id="7" dur="800" decel="100000"/>
                                        <p:tgtEl>
                                          <p:spTgt spid="51204"/>
                                        </p:tgtEl>
                                      </p:cBhvr>
                                    </p:animEffect>
                                    <p:anim calcmode="lin" valueType="num">
                                      <p:cBhvr>
                                        <p:cTn id="8" dur="800" decel="100000" fill="hold"/>
                                        <p:tgtEl>
                                          <p:spTgt spid="51204"/>
                                        </p:tgtEl>
                                        <p:attrNameLst>
                                          <p:attrName>style.rotation</p:attrName>
                                        </p:attrNameLst>
                                      </p:cBhvr>
                                      <p:tavLst>
                                        <p:tav tm="0">
                                          <p:val>
                                            <p:fltVal val="-90"/>
                                          </p:val>
                                        </p:tav>
                                        <p:tav tm="100000">
                                          <p:val>
                                            <p:fltVal val="0"/>
                                          </p:val>
                                        </p:tav>
                                      </p:tavLst>
                                    </p:anim>
                                    <p:anim calcmode="lin" valueType="num">
                                      <p:cBhvr>
                                        <p:cTn id="9" dur="800" decel="100000" fill="hold"/>
                                        <p:tgtEl>
                                          <p:spTgt spid="51204"/>
                                        </p:tgtEl>
                                        <p:attrNameLst>
                                          <p:attrName>ppt_x</p:attrName>
                                        </p:attrNameLst>
                                      </p:cBhvr>
                                      <p:tavLst>
                                        <p:tav tm="0">
                                          <p:val>
                                            <p:strVal val="#ppt_x+0.4"/>
                                          </p:val>
                                        </p:tav>
                                        <p:tav tm="100000">
                                          <p:val>
                                            <p:strVal val="#ppt_x-0.05"/>
                                          </p:val>
                                        </p:tav>
                                      </p:tavLst>
                                    </p:anim>
                                    <p:anim calcmode="lin" valueType="num">
                                      <p:cBhvr>
                                        <p:cTn id="10" dur="800" decel="100000" fill="hold"/>
                                        <p:tgtEl>
                                          <p:spTgt spid="5120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120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1204"/>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51205"/>
                                        </p:tgtEl>
                                        <p:attrNameLst>
                                          <p:attrName>style.visibility</p:attrName>
                                        </p:attrNameLst>
                                      </p:cBhvr>
                                      <p:to>
                                        <p:strVal val="visible"/>
                                      </p:to>
                                    </p:set>
                                    <p:animEffect transition="in" filter="fade">
                                      <p:cBhvr>
                                        <p:cTn id="15" dur="800" decel="100000"/>
                                        <p:tgtEl>
                                          <p:spTgt spid="51205"/>
                                        </p:tgtEl>
                                      </p:cBhvr>
                                    </p:animEffect>
                                    <p:anim calcmode="lin" valueType="num">
                                      <p:cBhvr>
                                        <p:cTn id="16" dur="800" decel="100000" fill="hold"/>
                                        <p:tgtEl>
                                          <p:spTgt spid="51205"/>
                                        </p:tgtEl>
                                        <p:attrNameLst>
                                          <p:attrName>style.rotation</p:attrName>
                                        </p:attrNameLst>
                                      </p:cBhvr>
                                      <p:tavLst>
                                        <p:tav tm="0">
                                          <p:val>
                                            <p:fltVal val="-90"/>
                                          </p:val>
                                        </p:tav>
                                        <p:tav tm="100000">
                                          <p:val>
                                            <p:fltVal val="0"/>
                                          </p:val>
                                        </p:tav>
                                      </p:tavLst>
                                    </p:anim>
                                    <p:anim calcmode="lin" valueType="num">
                                      <p:cBhvr>
                                        <p:cTn id="17" dur="800" decel="100000" fill="hold"/>
                                        <p:tgtEl>
                                          <p:spTgt spid="51205"/>
                                        </p:tgtEl>
                                        <p:attrNameLst>
                                          <p:attrName>ppt_x</p:attrName>
                                        </p:attrNameLst>
                                      </p:cBhvr>
                                      <p:tavLst>
                                        <p:tav tm="0">
                                          <p:val>
                                            <p:strVal val="#ppt_x+0.4"/>
                                          </p:val>
                                        </p:tav>
                                        <p:tav tm="100000">
                                          <p:val>
                                            <p:strVal val="#ppt_x-0.05"/>
                                          </p:val>
                                        </p:tav>
                                      </p:tavLst>
                                    </p:anim>
                                    <p:anim calcmode="lin" valueType="num">
                                      <p:cBhvr>
                                        <p:cTn id="18" dur="800" decel="100000" fill="hold"/>
                                        <p:tgtEl>
                                          <p:spTgt spid="5120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5120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5120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G:\foto-video\2009\Corona Avvento 2009\089 b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52227" name="Text Box 3"/>
          <p:cNvSpPr txBox="1">
            <a:spLocks noChangeArrowheads="1"/>
          </p:cNvSpPr>
          <p:nvPr/>
        </p:nvSpPr>
        <p:spPr bwMode="auto">
          <a:xfrm>
            <a:off x="0" y="0"/>
            <a:ext cx="9286908" cy="2308324"/>
          </a:xfrm>
          <a:prstGeom prst="rect">
            <a:avLst/>
          </a:prstGeom>
          <a:solidFill>
            <a:srgbClr val="BBE0E3">
              <a:alpha val="69804"/>
            </a:srgbClr>
          </a:solidFill>
          <a:ln w="9525" algn="ctr">
            <a:noFill/>
            <a:miter lim="800000"/>
            <a:headEnd/>
            <a:tailEnd/>
          </a:ln>
          <a:effectLst>
            <a:softEdge rad="127000"/>
          </a:effectLst>
        </p:spPr>
        <p:txBody>
          <a:bodyPr>
            <a:spAutoFit/>
          </a:bodyPr>
          <a:lstStyle/>
          <a:p>
            <a:pPr lvl="1" eaLnBrk="0" hangingPunct="0">
              <a:defRPr/>
            </a:pPr>
            <a:r>
              <a:rPr lang="it-IT" sz="4800" b="1" dirty="0">
                <a:solidFill>
                  <a:srgbClr val="000000"/>
                </a:solidFill>
                <a:latin typeface="Comic Sans MS" pitchFamily="66" charset="0"/>
                <a:cs typeface="+mn-cs"/>
              </a:rPr>
              <a:t>Si accende una luce all’uomo quaggiù, presto verrà </a:t>
            </a:r>
          </a:p>
          <a:p>
            <a:pPr lvl="1" eaLnBrk="0" hangingPunct="0">
              <a:defRPr/>
            </a:pPr>
            <a:r>
              <a:rPr lang="it-IT" sz="4800" b="1" dirty="0">
                <a:solidFill>
                  <a:srgbClr val="000000"/>
                </a:solidFill>
                <a:latin typeface="Comic Sans MS" pitchFamily="66" charset="0"/>
                <a:cs typeface="+mn-cs"/>
              </a:rPr>
              <a:t>tra noi Gesù. </a:t>
            </a:r>
          </a:p>
        </p:txBody>
      </p:sp>
      <p:pic>
        <p:nvPicPr>
          <p:cNvPr id="56325" name="Picture 5" descr="fiammel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9380" y="4256385"/>
            <a:ext cx="720725" cy="612775"/>
          </a:xfrm>
          <a:prstGeom prst="rect">
            <a:avLst/>
          </a:prstGeom>
          <a:noFill/>
          <a:ln w="9525">
            <a:noFill/>
            <a:miter lim="800000"/>
            <a:headEnd/>
            <a:tailEnd/>
          </a:ln>
        </p:spPr>
      </p:pic>
      <p:pic>
        <p:nvPicPr>
          <p:cNvPr id="5" name="Picture 5" descr="fiammel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4479005"/>
            <a:ext cx="720725" cy="612775"/>
          </a:xfrm>
          <a:prstGeom prst="rect">
            <a:avLst/>
          </a:prstGeom>
          <a:noFill/>
          <a:ln w="9525">
            <a:noFill/>
            <a:miter lim="800000"/>
            <a:headEnd/>
            <a:tailEnd/>
          </a:ln>
        </p:spPr>
      </p:pic>
    </p:spTree>
    <p:extLst>
      <p:ext uri="{BB962C8B-B14F-4D97-AF65-F5344CB8AC3E}">
        <p14:creationId xmlns:p14="http://schemas.microsoft.com/office/powerpoint/2010/main" val="33834466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94444E-6 -0.33287 L -1.94444E-6 0.00047 " pathEditMode="relative" rAng="0" ptsTypes="AA">
                                      <p:cBhvr>
                                        <p:cTn id="6" dur="5000" fill="hold"/>
                                        <p:tgtEl>
                                          <p:spTgt spid="56325"/>
                                        </p:tgtEl>
                                        <p:attrNameLst>
                                          <p:attrName>ppt_x</p:attrName>
                                          <p:attrName>ppt_y</p:attrName>
                                        </p:attrNameLst>
                                      </p:cBhvr>
                                      <p:rCtr x="0" y="167"/>
                                    </p:animMotion>
                                  </p:childTnLst>
                                </p:cTn>
                              </p:par>
                              <p:par>
                                <p:cTn id="7" presetID="10" presetClass="entr" presetSubtype="0" fill="hold" nodeType="withEffect">
                                  <p:stCondLst>
                                    <p:cond delay="0"/>
                                  </p:stCondLst>
                                  <p:childTnLst>
                                    <p:set>
                                      <p:cBhvr>
                                        <p:cTn id="8" dur="1" fill="hold">
                                          <p:stCondLst>
                                            <p:cond delay="0"/>
                                          </p:stCondLst>
                                        </p:cTn>
                                        <p:tgtEl>
                                          <p:spTgt spid="56325"/>
                                        </p:tgtEl>
                                        <p:attrNameLst>
                                          <p:attrName>style.visibility</p:attrName>
                                        </p:attrNameLst>
                                      </p:cBhvr>
                                      <p:to>
                                        <p:strVal val="visible"/>
                                      </p:to>
                                    </p:set>
                                    <p:animEffect transition="in" filter="fade">
                                      <p:cBhvr>
                                        <p:cTn id="9" dur="2000"/>
                                        <p:tgtEl>
                                          <p:spTgt spid="56325"/>
                                        </p:tgtEl>
                                      </p:cBhvr>
                                    </p:animEffect>
                                  </p:childTnLst>
                                </p:cTn>
                              </p:par>
                              <p:par>
                                <p:cTn id="10" presetID="42" presetClass="path" presetSubtype="0" accel="50000" decel="50000" fill="hold" nodeType="withEffect">
                                  <p:stCondLst>
                                    <p:cond delay="0"/>
                                  </p:stCondLst>
                                  <p:childTnLst>
                                    <p:animMotion origin="layout" path="M -1.94444E-6 -0.33287 L -1.94444E-6 0.00047 " pathEditMode="relative" rAng="0" ptsTypes="AA">
                                      <p:cBhvr>
                                        <p:cTn id="11" dur="5000" fill="hold"/>
                                        <p:tgtEl>
                                          <p:spTgt spid="5"/>
                                        </p:tgtEl>
                                        <p:attrNameLst>
                                          <p:attrName>ppt_x</p:attrName>
                                          <p:attrName>ppt_y</p:attrName>
                                        </p:attrNameLst>
                                      </p:cBhvr>
                                      <p:rCtr x="0" y="167"/>
                                    </p:animMotion>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G:\foto-video\2009\Corona Avvento 2009\0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50179" name="Rectangle 3"/>
          <p:cNvSpPr>
            <a:spLocks noChangeArrowheads="1"/>
          </p:cNvSpPr>
          <p:nvPr/>
        </p:nvSpPr>
        <p:spPr bwMode="auto">
          <a:xfrm>
            <a:off x="395288" y="3838575"/>
            <a:ext cx="8318500" cy="3046988"/>
          </a:xfrm>
          <a:prstGeom prst="rect">
            <a:avLst/>
          </a:prstGeom>
          <a:solidFill>
            <a:srgbClr val="BBE0E3">
              <a:alpha val="69804"/>
            </a:srgbClr>
          </a:solidFill>
          <a:ln w="9525" algn="ctr">
            <a:noFill/>
            <a:miter lim="800000"/>
            <a:headEnd/>
            <a:tailEnd/>
          </a:ln>
          <a:effectLst>
            <a:softEdge rad="63500"/>
          </a:effectLst>
        </p:spPr>
        <p:txBody>
          <a:bodyPr>
            <a:spAutoFit/>
          </a:bodyPr>
          <a:lstStyle/>
          <a:p>
            <a:pPr lvl="2" eaLnBrk="0" hangingPunct="0">
              <a:defRPr/>
            </a:pPr>
            <a:r>
              <a:rPr lang="it-IT" sz="4800" b="1" dirty="0">
                <a:solidFill>
                  <a:srgbClr val="000000"/>
                </a:solidFill>
                <a:latin typeface="Comic Sans MS" pitchFamily="66" charset="0"/>
                <a:cs typeface="+mn-cs"/>
              </a:rPr>
              <a:t>Vegliate;</a:t>
            </a:r>
          </a:p>
          <a:p>
            <a:pPr lvl="2" eaLnBrk="0" hangingPunct="0">
              <a:defRPr/>
            </a:pPr>
            <a:r>
              <a:rPr lang="it-IT" sz="4800" b="1" dirty="0">
                <a:solidFill>
                  <a:srgbClr val="000000"/>
                </a:solidFill>
                <a:latin typeface="Comic Sans MS" pitchFamily="66" charset="0"/>
                <a:cs typeface="+mn-cs"/>
              </a:rPr>
              <a:t>lo sposo non tarderà;</a:t>
            </a:r>
          </a:p>
          <a:p>
            <a:pPr lvl="2" eaLnBrk="0" hangingPunct="0">
              <a:defRPr/>
            </a:pPr>
            <a:r>
              <a:rPr lang="it-IT" sz="4800" b="1" dirty="0">
                <a:solidFill>
                  <a:srgbClr val="000000"/>
                </a:solidFill>
                <a:latin typeface="Comic Sans MS" pitchFamily="66" charset="0"/>
                <a:cs typeface="+mn-cs"/>
              </a:rPr>
              <a:t>se siete pronti</a:t>
            </a:r>
          </a:p>
          <a:p>
            <a:pPr lvl="2" eaLnBrk="0" hangingPunct="0">
              <a:defRPr/>
            </a:pPr>
            <a:r>
              <a:rPr lang="it-IT" sz="4800" b="1" dirty="0">
                <a:solidFill>
                  <a:srgbClr val="000000"/>
                </a:solidFill>
                <a:latin typeface="Comic Sans MS" pitchFamily="66" charset="0"/>
                <a:cs typeface="+mn-cs"/>
              </a:rPr>
              <a:t>vi aprirà.</a:t>
            </a:r>
          </a:p>
        </p:txBody>
      </p:sp>
      <p:pic>
        <p:nvPicPr>
          <p:cNvPr id="53252" name="Picture 5" descr="fiammel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3404" y="1242472"/>
            <a:ext cx="974805" cy="828799"/>
          </a:xfrm>
          <a:prstGeom prst="rect">
            <a:avLst/>
          </a:prstGeom>
          <a:noFill/>
          <a:ln w="9525">
            <a:noFill/>
            <a:miter lim="800000"/>
            <a:headEnd/>
            <a:tailEnd/>
          </a:ln>
        </p:spPr>
      </p:pic>
      <p:pic>
        <p:nvPicPr>
          <p:cNvPr id="5" name="Picture 5" descr="fiammel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41876" y="1526312"/>
            <a:ext cx="974805" cy="828799"/>
          </a:xfrm>
          <a:prstGeom prst="rect">
            <a:avLst/>
          </a:prstGeom>
          <a:noFill/>
          <a:ln w="9525">
            <a:noFill/>
            <a:miter lim="800000"/>
            <a:headEnd/>
            <a:tailEnd/>
          </a:ln>
        </p:spPr>
      </p:pic>
    </p:spTree>
    <p:extLst>
      <p:ext uri="{BB962C8B-B14F-4D97-AF65-F5344CB8AC3E}">
        <p14:creationId xmlns:p14="http://schemas.microsoft.com/office/powerpoint/2010/main" val="21419639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5.55556E-7 -0.35685 L -5.55556E-7 5.92044E-7 " pathEditMode="relative" ptsTypes="AA">
                                      <p:cBhvr>
                                        <p:cTn id="6" dur="5000" fill="hold"/>
                                        <p:tgtEl>
                                          <p:spTgt spid="53252"/>
                                        </p:tgtEl>
                                        <p:attrNameLst>
                                          <p:attrName>ppt_x</p:attrName>
                                          <p:attrName>ppt_y</p:attrName>
                                        </p:attrNameLst>
                                      </p:cBhvr>
                                    </p:animMotion>
                                  </p:childTnLst>
                                </p:cTn>
                              </p:par>
                              <p:par>
                                <p:cTn id="7" presetID="10" presetClass="entr" presetSubtype="0" fill="hold" nodeType="withEffect">
                                  <p:stCondLst>
                                    <p:cond delay="0"/>
                                  </p:stCondLst>
                                  <p:childTnLst>
                                    <p:set>
                                      <p:cBhvr>
                                        <p:cTn id="8" dur="1" fill="hold">
                                          <p:stCondLst>
                                            <p:cond delay="0"/>
                                          </p:stCondLst>
                                        </p:cTn>
                                        <p:tgtEl>
                                          <p:spTgt spid="53252"/>
                                        </p:tgtEl>
                                        <p:attrNameLst>
                                          <p:attrName>style.visibility</p:attrName>
                                        </p:attrNameLst>
                                      </p:cBhvr>
                                      <p:to>
                                        <p:strVal val="visible"/>
                                      </p:to>
                                    </p:set>
                                    <p:animEffect transition="in" filter="fade">
                                      <p:cBhvr>
                                        <p:cTn id="9" dur="2000"/>
                                        <p:tgtEl>
                                          <p:spTgt spid="53252"/>
                                        </p:tgtEl>
                                      </p:cBhvr>
                                    </p:animEffect>
                                  </p:childTnLst>
                                </p:cTn>
                              </p:par>
                              <p:par>
                                <p:cTn id="10" presetID="0" presetClass="path" presetSubtype="0" accel="50000" decel="50000" fill="hold" nodeType="withEffect">
                                  <p:stCondLst>
                                    <p:cond delay="0"/>
                                  </p:stCondLst>
                                  <p:childTnLst>
                                    <p:animMotion origin="layout" path="M -5.55556E-7 -0.35685 L -5.55556E-7 5.92044E-7 " pathEditMode="relative" ptsTypes="AA">
                                      <p:cBhvr>
                                        <p:cTn id="11" dur="5000" fill="hold"/>
                                        <p:tgtEl>
                                          <p:spTgt spid="5"/>
                                        </p:tgtEl>
                                        <p:attrNameLst>
                                          <p:attrName>ppt_x</p:attrName>
                                          <p:attrName>ppt_y</p:attrName>
                                        </p:attrNameLst>
                                      </p:cBhvr>
                                    </p:animMotion>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G:\foto-video\2009\Corona Avvento 2009\0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51203" name="Rectangle 3"/>
          <p:cNvSpPr>
            <a:spLocks noChangeArrowheads="1"/>
          </p:cNvSpPr>
          <p:nvPr/>
        </p:nvSpPr>
        <p:spPr bwMode="auto">
          <a:xfrm>
            <a:off x="5715008" y="1166843"/>
            <a:ext cx="3286148" cy="4524315"/>
          </a:xfrm>
          <a:prstGeom prst="rect">
            <a:avLst/>
          </a:prstGeom>
          <a:solidFill>
            <a:srgbClr val="BBE0E3">
              <a:alpha val="69804"/>
            </a:srgbClr>
          </a:solidFill>
          <a:ln w="9525" algn="ctr">
            <a:noFill/>
            <a:miter lim="800000"/>
            <a:headEnd/>
            <a:tailEnd/>
          </a:ln>
          <a:effectLst>
            <a:softEdge rad="63500"/>
          </a:effectLst>
        </p:spPr>
        <p:txBody>
          <a:bodyPr>
            <a:spAutoFit/>
          </a:bodyPr>
          <a:lstStyle/>
          <a:p>
            <a:pPr algn="r" eaLnBrk="0" hangingPunct="0">
              <a:defRPr/>
            </a:pPr>
            <a:r>
              <a:rPr lang="it-IT" sz="4800" b="1" dirty="0">
                <a:solidFill>
                  <a:srgbClr val="000000"/>
                </a:solidFill>
                <a:latin typeface="Comic Sans MS" pitchFamily="66" charset="0"/>
                <a:cs typeface="+mn-cs"/>
              </a:rPr>
              <a:t>Lieti cantate: </a:t>
            </a:r>
          </a:p>
          <a:p>
            <a:pPr algn="r" eaLnBrk="0" hangingPunct="0">
              <a:defRPr/>
            </a:pPr>
            <a:r>
              <a:rPr lang="it-IT" sz="4800" b="1" dirty="0">
                <a:solidFill>
                  <a:srgbClr val="000000"/>
                </a:solidFill>
                <a:latin typeface="Comic Sans MS" pitchFamily="66" charset="0"/>
                <a:cs typeface="+mn-cs"/>
              </a:rPr>
              <a:t>gloria al Signor! Nascerà il Redentor!</a:t>
            </a:r>
          </a:p>
        </p:txBody>
      </p:sp>
      <p:pic>
        <p:nvPicPr>
          <p:cNvPr id="58372" name="Picture 4" descr="fiammel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3772" y="3148989"/>
            <a:ext cx="805418" cy="684783"/>
          </a:xfrm>
          <a:prstGeom prst="rect">
            <a:avLst/>
          </a:prstGeom>
          <a:noFill/>
          <a:ln w="9525">
            <a:noFill/>
            <a:miter lim="800000"/>
            <a:headEnd/>
            <a:tailEnd/>
          </a:ln>
        </p:spPr>
      </p:pic>
      <p:pic>
        <p:nvPicPr>
          <p:cNvPr id="5" name="Picture 4" descr="fiammel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6005" y="3180782"/>
            <a:ext cx="805418" cy="684783"/>
          </a:xfrm>
          <a:prstGeom prst="rect">
            <a:avLst/>
          </a:prstGeom>
          <a:noFill/>
          <a:ln w="9525">
            <a:noFill/>
            <a:miter lim="800000"/>
            <a:headEnd/>
            <a:tailEnd/>
          </a:ln>
        </p:spPr>
      </p:pic>
    </p:spTree>
    <p:extLst>
      <p:ext uri="{BB962C8B-B14F-4D97-AF65-F5344CB8AC3E}">
        <p14:creationId xmlns:p14="http://schemas.microsoft.com/office/powerpoint/2010/main" val="1007845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14063 -0.40787 C -0.08559 -0.35741 -0.03039 -0.30695 -0.00694 -0.23889 C 0.0165 -0.17084 -0.00122 -0.03982 8.33333E-6 -1.11111E-6 " pathEditMode="relative" ptsTypes="aaA">
                                      <p:cBhvr>
                                        <p:cTn id="6" dur="5000" fill="hold"/>
                                        <p:tgtEl>
                                          <p:spTgt spid="58372"/>
                                        </p:tgtEl>
                                        <p:attrNameLst>
                                          <p:attrName>ppt_x</p:attrName>
                                          <p:attrName>ppt_y</p:attrName>
                                        </p:attrNameLst>
                                      </p:cBhvr>
                                    </p:animMotion>
                                  </p:childTnLst>
                                </p:cTn>
                              </p:par>
                              <p:par>
                                <p:cTn id="7" presetID="10" presetClass="entr" presetSubtype="0" fill="hold" nodeType="withEffect">
                                  <p:stCondLst>
                                    <p:cond delay="0"/>
                                  </p:stCondLst>
                                  <p:childTnLst>
                                    <p:set>
                                      <p:cBhvr>
                                        <p:cTn id="8" dur="1" fill="hold">
                                          <p:stCondLst>
                                            <p:cond delay="0"/>
                                          </p:stCondLst>
                                        </p:cTn>
                                        <p:tgtEl>
                                          <p:spTgt spid="58372"/>
                                        </p:tgtEl>
                                        <p:attrNameLst>
                                          <p:attrName>style.visibility</p:attrName>
                                        </p:attrNameLst>
                                      </p:cBhvr>
                                      <p:to>
                                        <p:strVal val="visible"/>
                                      </p:to>
                                    </p:set>
                                    <p:animEffect transition="in" filter="fade">
                                      <p:cBhvr>
                                        <p:cTn id="9" dur="2000"/>
                                        <p:tgtEl>
                                          <p:spTgt spid="58372"/>
                                        </p:tgtEl>
                                      </p:cBhvr>
                                    </p:animEffect>
                                  </p:childTnLst>
                                </p:cTn>
                              </p:par>
                              <p:par>
                                <p:cTn id="10" presetID="0" presetClass="path" presetSubtype="0" accel="50000" decel="50000" fill="hold" nodeType="withEffect">
                                  <p:stCondLst>
                                    <p:cond delay="0"/>
                                  </p:stCondLst>
                                  <p:childTnLst>
                                    <p:animMotion origin="layout" path="M 0.13316 -0.47385 C 0.10972 -0.43472 0.01527 -0.31783 -0.00695 -0.23889 C -0.02917 -0.15996 -0.00122 -0.03982 3.33333E-6 2.59259E-6 " pathEditMode="relative" rAng="0" ptsTypes="aaa">
                                      <p:cBhvr>
                                        <p:cTn id="11" dur="5000" fill="hold"/>
                                        <p:tgtEl>
                                          <p:spTgt spid="5"/>
                                        </p:tgtEl>
                                        <p:attrNameLst>
                                          <p:attrName>ppt_x</p:attrName>
                                          <p:attrName>ppt_y</p:attrName>
                                        </p:attrNameLst>
                                      </p:cBhvr>
                                      <p:rCtr x="-8125" y="23681"/>
                                    </p:animMotion>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annunciaz"/>
          <p:cNvPicPr>
            <a:picLocks noChangeAspect="1" noChangeArrowheads="1"/>
          </p:cNvPicPr>
          <p:nvPr/>
        </p:nvPicPr>
        <p:blipFill>
          <a:blip r:embed="rId2"/>
          <a:srcRect/>
          <a:stretch>
            <a:fillRect/>
          </a:stretch>
        </p:blipFill>
        <p:spPr bwMode="auto">
          <a:xfrm>
            <a:off x="0" y="-166688"/>
            <a:ext cx="9144000" cy="7024688"/>
          </a:xfrm>
          <a:prstGeom prst="rect">
            <a:avLst/>
          </a:prstGeom>
          <a:noFill/>
          <a:ln w="9525">
            <a:noFill/>
            <a:miter lim="800000"/>
            <a:headEnd/>
            <a:tailEnd/>
          </a:ln>
        </p:spPr>
      </p:pic>
      <p:sp>
        <p:nvSpPr>
          <p:cNvPr id="26627" name="Rettangolo 1"/>
          <p:cNvSpPr>
            <a:spLocks noChangeArrowheads="1"/>
          </p:cNvSpPr>
          <p:nvPr/>
        </p:nvSpPr>
        <p:spPr bwMode="auto">
          <a:xfrm>
            <a:off x="500063" y="3857625"/>
            <a:ext cx="5643562" cy="2124075"/>
          </a:xfrm>
          <a:prstGeom prst="rect">
            <a:avLst/>
          </a:prstGeom>
          <a:solidFill>
            <a:srgbClr val="FFFFFF">
              <a:alpha val="80000"/>
            </a:srgbClr>
          </a:solidFill>
          <a:ln w="9525">
            <a:noFill/>
            <a:miter lim="800000"/>
            <a:headEnd/>
            <a:tailEnd/>
          </a:ln>
          <a:effectLst>
            <a:softEdge rad="127000"/>
          </a:effectLst>
        </p:spPr>
        <p:txBody>
          <a:bodyPr>
            <a:spAutoFit/>
          </a:bodyPr>
          <a:lstStyle/>
          <a:p>
            <a:pPr algn="just" eaLnBrk="0" hangingPunct="0">
              <a:defRPr/>
            </a:pPr>
            <a:r>
              <a:rPr lang="it-IT" sz="6600" b="1" dirty="0">
                <a:solidFill>
                  <a:srgbClr val="FF0000"/>
                </a:solidFill>
                <a:latin typeface="Comic Sans MS" pitchFamily="66" charset="0"/>
                <a:cs typeface="Times New Roman" pitchFamily="18" charset="0"/>
              </a:rPr>
              <a:t>Ave, Maria, </a:t>
            </a:r>
          </a:p>
          <a:p>
            <a:pPr algn="just" eaLnBrk="0" hangingPunct="0">
              <a:defRPr/>
            </a:pPr>
            <a:r>
              <a:rPr lang="it-IT" sz="6600" b="1" dirty="0">
                <a:solidFill>
                  <a:srgbClr val="FF0000"/>
                </a:solidFill>
                <a:latin typeface="Comic Sans MS" pitchFamily="66" charset="0"/>
                <a:cs typeface="Times New Roman" pitchFamily="18" charset="0"/>
              </a:rPr>
              <a:t>ave, Maria.</a:t>
            </a:r>
            <a:endParaRPr lang="it-IT" sz="6600" dirty="0">
              <a:solidFill>
                <a:srgbClr val="FF0000"/>
              </a:solidFill>
              <a:latin typeface="Comic Sans MS" pitchFamily="66" charset="0"/>
              <a:cs typeface="+mn-cs"/>
            </a:endParaRPr>
          </a:p>
        </p:txBody>
      </p:sp>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G:\foto-video\2009\Corona Avvento 2009\0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52227" name="Rectangle 3"/>
          <p:cNvSpPr>
            <a:spLocks noChangeArrowheads="1"/>
          </p:cNvSpPr>
          <p:nvPr/>
        </p:nvSpPr>
        <p:spPr bwMode="auto">
          <a:xfrm>
            <a:off x="142844" y="214291"/>
            <a:ext cx="3286147" cy="6740307"/>
          </a:xfrm>
          <a:prstGeom prst="rect">
            <a:avLst/>
          </a:prstGeom>
          <a:solidFill>
            <a:srgbClr val="BBE0E3">
              <a:alpha val="69804"/>
            </a:srgbClr>
          </a:solidFill>
          <a:ln w="9525" algn="ctr">
            <a:noFill/>
            <a:miter lim="800000"/>
            <a:headEnd/>
            <a:tailEnd/>
          </a:ln>
          <a:effectLst>
            <a:softEdge rad="63500"/>
          </a:effectLst>
        </p:spPr>
        <p:txBody>
          <a:bodyPr>
            <a:spAutoFit/>
          </a:bodyPr>
          <a:lstStyle/>
          <a:p>
            <a:pPr eaLnBrk="0" hangingPunct="0">
              <a:defRPr/>
            </a:pPr>
            <a:r>
              <a:rPr lang="it-IT" sz="4800" b="1" dirty="0">
                <a:solidFill>
                  <a:srgbClr val="000000"/>
                </a:solidFill>
                <a:latin typeface="Comic Sans MS" pitchFamily="66" charset="0"/>
                <a:cs typeface="+mn-cs"/>
              </a:rPr>
              <a:t>Si accende una luce all’uomo quaggiù, </a:t>
            </a:r>
            <a:br>
              <a:rPr lang="it-IT" sz="4800" b="1" dirty="0">
                <a:solidFill>
                  <a:srgbClr val="000000"/>
                </a:solidFill>
                <a:latin typeface="Comic Sans MS" pitchFamily="66" charset="0"/>
                <a:cs typeface="+mn-cs"/>
              </a:rPr>
            </a:br>
            <a:r>
              <a:rPr lang="it-IT" sz="4800" b="1" dirty="0">
                <a:solidFill>
                  <a:srgbClr val="000000"/>
                </a:solidFill>
                <a:latin typeface="Comic Sans MS" pitchFamily="66" charset="0"/>
                <a:cs typeface="+mn-cs"/>
              </a:rPr>
              <a:t>presto verrà </a:t>
            </a:r>
          </a:p>
          <a:p>
            <a:pPr eaLnBrk="0" hangingPunct="0">
              <a:defRPr/>
            </a:pPr>
            <a:r>
              <a:rPr lang="it-IT" sz="4800" b="1" dirty="0">
                <a:solidFill>
                  <a:srgbClr val="000000"/>
                </a:solidFill>
                <a:latin typeface="Comic Sans MS" pitchFamily="66" charset="0"/>
                <a:cs typeface="+mn-cs"/>
              </a:rPr>
              <a:t>tra noi Gesù.</a:t>
            </a:r>
          </a:p>
        </p:txBody>
      </p:sp>
      <p:pic>
        <p:nvPicPr>
          <p:cNvPr id="5" name="Picture 4" descr="fiammel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3356992"/>
            <a:ext cx="805418" cy="684783"/>
          </a:xfrm>
          <a:prstGeom prst="rect">
            <a:avLst/>
          </a:prstGeom>
          <a:noFill/>
          <a:ln w="9525">
            <a:noFill/>
            <a:miter lim="800000"/>
            <a:headEnd/>
            <a:tailEnd/>
          </a:ln>
        </p:spPr>
      </p:pic>
      <p:pic>
        <p:nvPicPr>
          <p:cNvPr id="6" name="Picture 4" descr="fiammel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9190" y="3559414"/>
            <a:ext cx="805418" cy="684783"/>
          </a:xfrm>
          <a:prstGeom prst="rect">
            <a:avLst/>
          </a:prstGeom>
          <a:noFill/>
          <a:ln w="9525">
            <a:noFill/>
            <a:miter lim="800000"/>
            <a:headEnd/>
            <a:tailEnd/>
          </a:ln>
        </p:spPr>
      </p:pic>
    </p:spTree>
    <p:extLst>
      <p:ext uri="{BB962C8B-B14F-4D97-AF65-F5344CB8AC3E}">
        <p14:creationId xmlns:p14="http://schemas.microsoft.com/office/powerpoint/2010/main" val="25145691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14063 -0.40787 C -0.08559 -0.35741 -0.03039 -0.30695 -0.00694 -0.23889 C 0.0165 -0.17084 -0.00122 -0.03982 8.33333E-6 -1.11111E-6 " pathEditMode="relative" ptsTypes="aaA">
                                      <p:cBhvr>
                                        <p:cTn id="6" dur="5000" fill="hold"/>
                                        <p:tgtEl>
                                          <p:spTgt spid="5"/>
                                        </p:tgtEl>
                                        <p:attrNameLst>
                                          <p:attrName>ppt_x</p:attrName>
                                          <p:attrName>ppt_y</p:attrName>
                                        </p:attrNameLst>
                                      </p:cBhvr>
                                    </p:animMotion>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childTnLst>
                                </p:cTn>
                              </p:par>
                              <p:par>
                                <p:cTn id="10" presetID="0" presetClass="path" presetSubtype="0" accel="50000" decel="50000" fill="hold" nodeType="withEffect">
                                  <p:stCondLst>
                                    <p:cond delay="0"/>
                                  </p:stCondLst>
                                  <p:childTnLst>
                                    <p:animMotion origin="layout" path="M 0.4026 -0.48704 C 0.33454 -0.4456 0.06007 -0.32014 -0.00695 -0.23889 C -0.07396 -0.15764 -0.00122 -0.03981 4.44444E-6 -1.48148E-6 " pathEditMode="relative" rAng="0" ptsTypes="aaa">
                                      <p:cBhvr>
                                        <p:cTn id="11" dur="5000" fill="hold"/>
                                        <p:tgtEl>
                                          <p:spTgt spid="6"/>
                                        </p:tgtEl>
                                        <p:attrNameLst>
                                          <p:attrName>ppt_x</p:attrName>
                                          <p:attrName>ppt_y</p:attrName>
                                        </p:attrNameLst>
                                      </p:cBhvr>
                                      <p:rCtr x="-23837" y="24352"/>
                                    </p:animMotion>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G:\foto-video\2009\Corona Avvento 2009\0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53251" name="Rectangle 3"/>
          <p:cNvSpPr>
            <a:spLocks noChangeArrowheads="1"/>
          </p:cNvSpPr>
          <p:nvPr/>
        </p:nvSpPr>
        <p:spPr bwMode="auto">
          <a:xfrm>
            <a:off x="5715008" y="142852"/>
            <a:ext cx="3286148" cy="5262979"/>
          </a:xfrm>
          <a:prstGeom prst="rect">
            <a:avLst/>
          </a:prstGeom>
          <a:solidFill>
            <a:srgbClr val="BBE0E3">
              <a:alpha val="69804"/>
            </a:srgbClr>
          </a:solidFill>
          <a:ln w="9525" algn="ctr">
            <a:noFill/>
            <a:miter lim="800000"/>
            <a:headEnd/>
            <a:tailEnd/>
          </a:ln>
          <a:effectLst>
            <a:softEdge rad="63500"/>
          </a:effectLst>
        </p:spPr>
        <p:txBody>
          <a:bodyPr wrap="square">
            <a:spAutoFit/>
          </a:bodyPr>
          <a:lstStyle/>
          <a:p>
            <a:pPr algn="r" eaLnBrk="0" hangingPunct="0">
              <a:defRPr/>
            </a:pPr>
            <a:r>
              <a:rPr lang="it-IT" sz="4800" b="1" dirty="0" smtClean="0">
                <a:solidFill>
                  <a:srgbClr val="000000"/>
                </a:solidFill>
                <a:latin typeface="Comic Sans MS" pitchFamily="66" charset="0"/>
              </a:rPr>
              <a:t>Un’umile grotta solo offrirà Betlemme, piccola città.</a:t>
            </a:r>
          </a:p>
        </p:txBody>
      </p:sp>
      <p:pic>
        <p:nvPicPr>
          <p:cNvPr id="5" name="Picture 4" descr="fiammel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5127" y="3997043"/>
            <a:ext cx="805418" cy="684783"/>
          </a:xfrm>
          <a:prstGeom prst="rect">
            <a:avLst/>
          </a:prstGeom>
          <a:noFill/>
          <a:ln w="9525">
            <a:noFill/>
            <a:miter lim="800000"/>
            <a:headEnd/>
            <a:tailEnd/>
          </a:ln>
        </p:spPr>
      </p:pic>
      <p:pic>
        <p:nvPicPr>
          <p:cNvPr id="6" name="Picture 4" descr="fiammel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4503" y="4285075"/>
            <a:ext cx="805418" cy="684783"/>
          </a:xfrm>
          <a:prstGeom prst="rect">
            <a:avLst/>
          </a:prstGeom>
          <a:noFill/>
          <a:ln w="9525">
            <a:noFill/>
            <a:miter lim="800000"/>
            <a:headEnd/>
            <a:tailEnd/>
          </a:ln>
        </p:spPr>
      </p:pic>
    </p:spTree>
    <p:extLst>
      <p:ext uri="{BB962C8B-B14F-4D97-AF65-F5344CB8AC3E}">
        <p14:creationId xmlns:p14="http://schemas.microsoft.com/office/powerpoint/2010/main" val="1088801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14063 -0.40787 C -0.08559 -0.35741 -0.03039 -0.30695 -0.00694 -0.23889 C 0.0165 -0.17084 -0.00122 -0.03982 8.33333E-6 -1.11111E-6 " pathEditMode="relative" ptsTypes="aaA">
                                      <p:cBhvr>
                                        <p:cTn id="6" dur="5000" fill="hold"/>
                                        <p:tgtEl>
                                          <p:spTgt spid="5"/>
                                        </p:tgtEl>
                                        <p:attrNameLst>
                                          <p:attrName>ppt_x</p:attrName>
                                          <p:attrName>ppt_y</p:attrName>
                                        </p:attrNameLst>
                                      </p:cBhvr>
                                    </p:animMotion>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childTnLst>
                                </p:cTn>
                              </p:par>
                              <p:par>
                                <p:cTn id="10" presetID="0" presetClass="path" presetSubtype="0" accel="50000" decel="50000" fill="hold" nodeType="withEffect">
                                  <p:stCondLst>
                                    <p:cond delay="0"/>
                                  </p:stCondLst>
                                  <p:childTnLst>
                                    <p:animMotion origin="layout" path="M -0.14063 -0.40787 C -0.08559 -0.35741 -0.03039 -0.30695 -0.00694 -0.23889 C 0.0165 -0.17084 -0.00122 -0.03982 8.33333E-6 -1.11111E-6 " pathEditMode="relative" ptsTypes="aaA">
                                      <p:cBhvr>
                                        <p:cTn id="11" dur="5000" fill="hold"/>
                                        <p:tgtEl>
                                          <p:spTgt spid="6"/>
                                        </p:tgtEl>
                                        <p:attrNameLst>
                                          <p:attrName>ppt_x</p:attrName>
                                          <p:attrName>ppt_y</p:attrName>
                                        </p:attrNameLst>
                                      </p:cBhvr>
                                    </p:animMotion>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G:\foto-video\2009\Corona Avvento 2009\0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noFill/>
            <a:miter lim="800000"/>
            <a:headEnd/>
            <a:tailEnd/>
          </a:ln>
        </p:spPr>
      </p:pic>
      <p:sp>
        <p:nvSpPr>
          <p:cNvPr id="54275" name="Rectangle 3"/>
          <p:cNvSpPr>
            <a:spLocks noChangeArrowheads="1"/>
          </p:cNvSpPr>
          <p:nvPr/>
        </p:nvSpPr>
        <p:spPr bwMode="auto">
          <a:xfrm>
            <a:off x="971550" y="4570413"/>
            <a:ext cx="6913563" cy="2287587"/>
          </a:xfrm>
          <a:prstGeom prst="rect">
            <a:avLst/>
          </a:prstGeom>
          <a:solidFill>
            <a:srgbClr val="BBE0E3">
              <a:alpha val="69804"/>
            </a:srgbClr>
          </a:solidFill>
          <a:ln w="9525" algn="ctr">
            <a:noFill/>
            <a:miter lim="800000"/>
            <a:headEnd/>
            <a:tailEnd/>
          </a:ln>
          <a:effectLst>
            <a:softEdge rad="63500"/>
          </a:effectLst>
        </p:spPr>
        <p:txBody>
          <a:bodyPr>
            <a:spAutoFit/>
          </a:bodyPr>
          <a:lstStyle/>
          <a:p>
            <a:pPr eaLnBrk="0" hangingPunct="0">
              <a:defRPr/>
            </a:pPr>
            <a:r>
              <a:rPr lang="it-IT" sz="4800" b="1" dirty="0">
                <a:solidFill>
                  <a:srgbClr val="000000"/>
                </a:solidFill>
                <a:latin typeface="Comic Sans MS" pitchFamily="66" charset="0"/>
                <a:cs typeface="+mn-cs"/>
              </a:rPr>
              <a:t>Lieti cantate: </a:t>
            </a:r>
          </a:p>
          <a:p>
            <a:pPr eaLnBrk="0" hangingPunct="0">
              <a:defRPr/>
            </a:pPr>
            <a:r>
              <a:rPr lang="it-IT" sz="4800" b="1" dirty="0">
                <a:solidFill>
                  <a:srgbClr val="000000"/>
                </a:solidFill>
                <a:latin typeface="Comic Sans MS" pitchFamily="66" charset="0"/>
                <a:cs typeface="+mn-cs"/>
              </a:rPr>
              <a:t>gloria al Signor! Nascerà il Redentor!</a:t>
            </a:r>
          </a:p>
        </p:txBody>
      </p:sp>
      <p:pic>
        <p:nvPicPr>
          <p:cNvPr id="61444" name="Picture 4" descr="fiammel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5270" flipH="1">
            <a:off x="4782457" y="2444814"/>
            <a:ext cx="720725" cy="612775"/>
          </a:xfrm>
          <a:prstGeom prst="rect">
            <a:avLst/>
          </a:prstGeom>
          <a:noFill/>
          <a:ln w="9525">
            <a:noFill/>
            <a:miter lim="800000"/>
            <a:headEnd/>
            <a:tailEnd/>
          </a:ln>
        </p:spPr>
      </p:pic>
      <p:pic>
        <p:nvPicPr>
          <p:cNvPr id="5" name="Picture 4" descr="fiammel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6118" y="2612849"/>
            <a:ext cx="805418" cy="684783"/>
          </a:xfrm>
          <a:prstGeom prst="rect">
            <a:avLst/>
          </a:prstGeom>
          <a:noFill/>
          <a:ln w="9525">
            <a:noFill/>
            <a:miter lim="800000"/>
            <a:headEnd/>
            <a:tailEnd/>
          </a:ln>
        </p:spPr>
      </p:pic>
    </p:spTree>
    <p:extLst>
      <p:ext uri="{BB962C8B-B14F-4D97-AF65-F5344CB8AC3E}">
        <p14:creationId xmlns:p14="http://schemas.microsoft.com/office/powerpoint/2010/main" val="11203567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444"/>
                                        </p:tgtEl>
                                        <p:attrNameLst>
                                          <p:attrName>style.visibility</p:attrName>
                                        </p:attrNameLst>
                                      </p:cBhvr>
                                      <p:to>
                                        <p:strVal val="visible"/>
                                      </p:to>
                                    </p:set>
                                    <p:animEffect transition="in" filter="fade">
                                      <p:cBhvr>
                                        <p:cTn id="7" dur="2000"/>
                                        <p:tgtEl>
                                          <p:spTgt spid="61444"/>
                                        </p:tgtEl>
                                      </p:cBhvr>
                                    </p:animEffect>
                                  </p:childTnLst>
                                </p:cTn>
                              </p:par>
                              <p:par>
                                <p:cTn id="8" presetID="0" presetClass="path" presetSubtype="0" accel="50000" decel="50000" fill="hold" nodeType="withEffect">
                                  <p:stCondLst>
                                    <p:cond delay="0"/>
                                  </p:stCondLst>
                                  <p:childTnLst>
                                    <p:animMotion origin="layout" path="M -0.43958 -0.44653 C -0.38854 -0.4632 -0.33749 -0.47987 -0.27673 -0.46806 C -0.21597 -0.45626 -0.12117 -0.41644 -0.07447 -0.37524 C -0.02777 -0.33403 -0.00902 -0.28264 0.00348 -0.22014 C 0.01598 -0.15764 0.00053 -0.03658 6.66667E-6 -5.18519E-6 " pathEditMode="relative" ptsTypes="aaaaA">
                                      <p:cBhvr>
                                        <p:cTn id="9" dur="5000" fill="hold"/>
                                        <p:tgtEl>
                                          <p:spTgt spid="61444"/>
                                        </p:tgtEl>
                                        <p:attrNameLst>
                                          <p:attrName>ppt_x</p:attrName>
                                          <p:attrName>ppt_y</p:attrName>
                                        </p:attrNameLst>
                                      </p:cBhvr>
                                    </p:animMotion>
                                  </p:childTnLst>
                                </p:cTn>
                              </p:par>
                              <p:par>
                                <p:cTn id="10" presetID="0" presetClass="path" presetSubtype="0" accel="50000" decel="50000" fill="hold" nodeType="withEffect">
                                  <p:stCondLst>
                                    <p:cond delay="0"/>
                                  </p:stCondLst>
                                  <p:childTnLst>
                                    <p:animMotion origin="layout" path="M 0.23802 -0.41551 C 0.1974 -0.38611 0.03264 -0.3081 -0.00694 -0.23889 C -0.04652 -0.16968 -0.00121 -0.03982 -2.77778E-6 2.96296E-6 " pathEditMode="relative" rAng="0" ptsTypes="aaa">
                                      <p:cBhvr>
                                        <p:cTn id="11" dur="5000" fill="hold"/>
                                        <p:tgtEl>
                                          <p:spTgt spid="5"/>
                                        </p:tgtEl>
                                        <p:attrNameLst>
                                          <p:attrName>ppt_x</p:attrName>
                                          <p:attrName>ppt_y</p:attrName>
                                        </p:attrNameLst>
                                      </p:cBhvr>
                                      <p:rCtr x="-14236" y="20764"/>
                                    </p:animMotion>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ttangolo 1"/>
          <p:cNvSpPr>
            <a:spLocks noChangeArrowheads="1"/>
          </p:cNvSpPr>
          <p:nvPr/>
        </p:nvSpPr>
        <p:spPr bwMode="auto">
          <a:xfrm>
            <a:off x="214313" y="214313"/>
            <a:ext cx="6500812" cy="3170237"/>
          </a:xfrm>
          <a:prstGeom prst="rect">
            <a:avLst/>
          </a:prstGeom>
          <a:noFill/>
          <a:ln w="9525">
            <a:noFill/>
            <a:miter lim="800000"/>
            <a:headEnd/>
            <a:tailEnd/>
          </a:ln>
        </p:spPr>
        <p:txBody>
          <a:bodyPr>
            <a:spAutoFit/>
          </a:bodyPr>
          <a:lstStyle/>
          <a:p>
            <a:r>
              <a:rPr lang="it-IT" sz="4000">
                <a:solidFill>
                  <a:srgbClr val="000000"/>
                </a:solidFill>
                <a:latin typeface="Calibri" pitchFamily="34" charset="0"/>
              </a:rPr>
              <a:t>Il Signore sia con voi.</a:t>
            </a:r>
          </a:p>
          <a:p>
            <a:r>
              <a:rPr lang="it-IT" sz="4000" b="1">
                <a:solidFill>
                  <a:srgbClr val="000000"/>
                </a:solidFill>
                <a:latin typeface="Calibri" pitchFamily="34" charset="0"/>
              </a:rPr>
              <a:t>E con il tuo spirito.</a:t>
            </a:r>
          </a:p>
          <a:p>
            <a:endParaRPr lang="it-IT" sz="4000" b="1">
              <a:solidFill>
                <a:srgbClr val="000000"/>
              </a:solidFill>
              <a:latin typeface="Calibri" pitchFamily="34" charset="0"/>
            </a:endParaRPr>
          </a:p>
          <a:p>
            <a:r>
              <a:rPr lang="it-IT" sz="4000">
                <a:solidFill>
                  <a:srgbClr val="000000"/>
                </a:solidFill>
                <a:latin typeface="Calibri" pitchFamily="34" charset="0"/>
              </a:rPr>
              <a:t>Dal Vangelo secondo Luca.</a:t>
            </a:r>
          </a:p>
          <a:p>
            <a:r>
              <a:rPr lang="it-IT" sz="4000" b="1">
                <a:solidFill>
                  <a:srgbClr val="000000"/>
                </a:solidFill>
                <a:latin typeface="Calibri" pitchFamily="34" charset="0"/>
              </a:rPr>
              <a:t>Gloria a te, o Signore. </a:t>
            </a:r>
            <a:endParaRPr lang="it-IT" sz="4000">
              <a:solidFill>
                <a:srgbClr val="000000"/>
              </a:solidFill>
              <a:latin typeface="Calibri" pitchFamily="34" charset="0"/>
            </a:endParaRPr>
          </a:p>
        </p:txBody>
      </p:sp>
      <p:pic>
        <p:nvPicPr>
          <p:cNvPr id="52227" name="Picture 6" descr="Clicca per immagine full size"/>
          <p:cNvPicPr>
            <a:picLocks noChangeAspect="1" noChangeArrowheads="1"/>
          </p:cNvPicPr>
          <p:nvPr/>
        </p:nvPicPr>
        <p:blipFill>
          <a:blip r:embed="rId2"/>
          <a:srcRect/>
          <a:stretch>
            <a:fillRect/>
          </a:stretch>
        </p:blipFill>
        <p:spPr bwMode="auto">
          <a:xfrm>
            <a:off x="3000375" y="3263900"/>
            <a:ext cx="6143625" cy="35941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srcRect/>
          <a:stretch>
            <a:fillRect/>
          </a:stretch>
        </p:blipFill>
        <p:spPr bwMode="auto">
          <a:xfrm>
            <a:off x="1214438" y="1371600"/>
            <a:ext cx="6858000" cy="5486400"/>
          </a:xfrm>
          <a:prstGeom prst="rect">
            <a:avLst/>
          </a:prstGeom>
          <a:noFill/>
          <a:ln w="9525">
            <a:noFill/>
            <a:miter lim="800000"/>
            <a:headEnd/>
            <a:tailEnd/>
          </a:ln>
        </p:spPr>
      </p:pic>
      <p:sp>
        <p:nvSpPr>
          <p:cNvPr id="53251" name="Rettangolo 2"/>
          <p:cNvSpPr>
            <a:spLocks noChangeArrowheads="1"/>
          </p:cNvSpPr>
          <p:nvPr/>
        </p:nvSpPr>
        <p:spPr bwMode="auto">
          <a:xfrm>
            <a:off x="1357313" y="0"/>
            <a:ext cx="6429375" cy="1323975"/>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In quel tempo, l'angelo Gabriele fu mandato da Dio </a:t>
            </a:r>
            <a:endParaRPr lang="it-IT">
              <a:ea typeface="Times New Roman" pitchFamily="18" charset="0"/>
              <a:cs typeface="Tahoma" pitchFamily="34" charset="0"/>
            </a:endParaRPr>
          </a:p>
        </p:txBody>
      </p:sp>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54275" name="Rettangolo 2"/>
          <p:cNvSpPr>
            <a:spLocks noChangeArrowheads="1"/>
          </p:cNvSpPr>
          <p:nvPr/>
        </p:nvSpPr>
        <p:spPr bwMode="auto">
          <a:xfrm>
            <a:off x="1143000" y="0"/>
            <a:ext cx="6858000" cy="1323975"/>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in una città della Galilea, chiamata Nazaret, </a:t>
            </a:r>
            <a:endParaRPr lang="it-IT">
              <a:ea typeface="Times New Roman" pitchFamily="18" charset="0"/>
              <a:cs typeface="Tahoma" pitchFamily="34" charset="0"/>
            </a:endParaRPr>
          </a:p>
        </p:txBody>
      </p:sp>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55299" name="Rettangolo 2"/>
          <p:cNvSpPr>
            <a:spLocks noChangeArrowheads="1"/>
          </p:cNvSpPr>
          <p:nvPr/>
        </p:nvSpPr>
        <p:spPr bwMode="auto">
          <a:xfrm>
            <a:off x="2714625" y="285750"/>
            <a:ext cx="3587750" cy="708025"/>
          </a:xfrm>
          <a:prstGeom prst="rect">
            <a:avLst/>
          </a:prstGeom>
          <a:noFill/>
          <a:ln w="9525">
            <a:noFill/>
            <a:miter lim="800000"/>
            <a:headEnd/>
            <a:tailEnd/>
          </a:ln>
        </p:spPr>
        <p:txBody>
          <a:bodyPr wrap="none">
            <a:spAutoFit/>
          </a:bodyPr>
          <a:lstStyle/>
          <a:p>
            <a:r>
              <a:rPr lang="it-IT" sz="4000">
                <a:solidFill>
                  <a:srgbClr val="000000"/>
                </a:solidFill>
                <a:latin typeface="Tahoma" pitchFamily="34" charset="0"/>
                <a:ea typeface="Times New Roman" pitchFamily="18" charset="0"/>
                <a:cs typeface="Tahoma" pitchFamily="34" charset="0"/>
              </a:rPr>
              <a:t>a una vergine, </a:t>
            </a:r>
            <a:endParaRPr lang="it-IT">
              <a:ea typeface="Times New Roman" pitchFamily="18" charset="0"/>
              <a:cs typeface="Tahoma" pitchFamily="34" charset="0"/>
            </a:endParaRPr>
          </a:p>
        </p:txBody>
      </p:sp>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ttangolo 3"/>
          <p:cNvSpPr>
            <a:spLocks noChangeArrowheads="1"/>
          </p:cNvSpPr>
          <p:nvPr/>
        </p:nvSpPr>
        <p:spPr bwMode="auto">
          <a:xfrm>
            <a:off x="357188" y="0"/>
            <a:ext cx="8501062" cy="1323975"/>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promessa sposa di un uomo della casa di Davide, chiamato Giuseppe. </a:t>
            </a:r>
            <a:endParaRPr lang="it-IT">
              <a:ea typeface="Times New Roman" pitchFamily="18" charset="0"/>
              <a:cs typeface="Tahoma" pitchFamily="34" charset="0"/>
            </a:endParaRPr>
          </a:p>
        </p:txBody>
      </p:sp>
      <p:pic>
        <p:nvPicPr>
          <p:cNvPr id="56323" name="Picture 4"/>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ttangolo 1"/>
          <p:cNvSpPr>
            <a:spLocks noChangeArrowheads="1"/>
          </p:cNvSpPr>
          <p:nvPr/>
        </p:nvSpPr>
        <p:spPr bwMode="auto">
          <a:xfrm>
            <a:off x="1071563" y="285750"/>
            <a:ext cx="7026275" cy="708025"/>
          </a:xfrm>
          <a:prstGeom prst="rect">
            <a:avLst/>
          </a:prstGeom>
          <a:noFill/>
          <a:ln w="9525">
            <a:noFill/>
            <a:miter lim="800000"/>
            <a:headEnd/>
            <a:tailEnd/>
          </a:ln>
        </p:spPr>
        <p:txBody>
          <a:bodyPr wrap="none">
            <a:spAutoFit/>
          </a:bodyPr>
          <a:lstStyle/>
          <a:p>
            <a:r>
              <a:rPr lang="it-IT" sz="4000">
                <a:solidFill>
                  <a:srgbClr val="000000"/>
                </a:solidFill>
                <a:latin typeface="Tahoma" pitchFamily="34" charset="0"/>
                <a:ea typeface="Times New Roman" pitchFamily="18" charset="0"/>
                <a:cs typeface="Tahoma" pitchFamily="34" charset="0"/>
              </a:rPr>
              <a:t>La vergine si chiamava Maria. </a:t>
            </a:r>
            <a:endParaRPr lang="it-IT">
              <a:solidFill>
                <a:srgbClr val="000000"/>
              </a:solidFill>
              <a:ea typeface="Times New Roman" pitchFamily="18" charset="0"/>
              <a:cs typeface="Tahoma" pitchFamily="34" charset="0"/>
            </a:endParaRPr>
          </a:p>
        </p:txBody>
      </p:sp>
      <p:pic>
        <p:nvPicPr>
          <p:cNvPr id="57347" name="Picture 3"/>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58371" name="Rettangolo 2"/>
          <p:cNvSpPr>
            <a:spLocks noChangeArrowheads="1"/>
          </p:cNvSpPr>
          <p:nvPr/>
        </p:nvSpPr>
        <p:spPr bwMode="auto">
          <a:xfrm>
            <a:off x="357188" y="0"/>
            <a:ext cx="8501062" cy="1323975"/>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Entrando da lei, disse: «Rallegrati, piena di grazia: il Signore è con te». </a:t>
            </a:r>
            <a:endParaRPr lang="it-IT">
              <a:ea typeface="Times New Roman" pitchFamily="18" charset="0"/>
              <a:cs typeface="Tahoma" pitchFamily="34" charset="0"/>
            </a:endParaRPr>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ttangolo 1"/>
          <p:cNvSpPr>
            <a:spLocks noChangeArrowheads="1"/>
          </p:cNvSpPr>
          <p:nvPr/>
        </p:nvSpPr>
        <p:spPr bwMode="auto">
          <a:xfrm>
            <a:off x="500063" y="142875"/>
            <a:ext cx="4857750" cy="6248400"/>
          </a:xfrm>
          <a:prstGeom prst="rect">
            <a:avLst/>
          </a:prstGeom>
          <a:noFill/>
          <a:ln w="9525">
            <a:noFill/>
            <a:miter lim="800000"/>
            <a:headEnd/>
            <a:tailEnd/>
          </a:ln>
        </p:spPr>
        <p:txBody>
          <a:bodyPr>
            <a:spAutoFit/>
          </a:bodyPr>
          <a:lstStyle/>
          <a:p>
            <a:pPr algn="just" eaLnBrk="0" hangingPunct="0"/>
            <a:r>
              <a:rPr lang="it-IT" sz="4000">
                <a:solidFill>
                  <a:srgbClr val="000000"/>
                </a:solidFill>
                <a:latin typeface="Comic Sans MS" pitchFamily="66" charset="0"/>
                <a:cs typeface="Times New Roman" pitchFamily="18" charset="0"/>
              </a:rPr>
              <a:t>Dio t'ha prescelta, </a:t>
            </a:r>
          </a:p>
          <a:p>
            <a:pPr algn="just" eaLnBrk="0" hangingPunct="0"/>
            <a:r>
              <a:rPr lang="it-IT" sz="4000">
                <a:solidFill>
                  <a:srgbClr val="000000"/>
                </a:solidFill>
                <a:latin typeface="Comic Sans MS" pitchFamily="66" charset="0"/>
                <a:cs typeface="Times New Roman" pitchFamily="18" charset="0"/>
              </a:rPr>
              <a:t>qual madre, </a:t>
            </a:r>
          </a:p>
          <a:p>
            <a:pPr algn="just" eaLnBrk="0" hangingPunct="0"/>
            <a:r>
              <a:rPr lang="it-IT" sz="4000">
                <a:solidFill>
                  <a:srgbClr val="000000"/>
                </a:solidFill>
                <a:latin typeface="Comic Sans MS" pitchFamily="66" charset="0"/>
                <a:cs typeface="Times New Roman" pitchFamily="18" charset="0"/>
              </a:rPr>
              <a:t>piena di bellezza, </a:t>
            </a:r>
          </a:p>
          <a:p>
            <a:pPr algn="just" eaLnBrk="0" hangingPunct="0"/>
            <a:r>
              <a:rPr lang="it-IT" sz="4000">
                <a:solidFill>
                  <a:srgbClr val="000000"/>
                </a:solidFill>
                <a:latin typeface="Comic Sans MS" pitchFamily="66" charset="0"/>
                <a:cs typeface="Times New Roman" pitchFamily="18" charset="0"/>
              </a:rPr>
              <a:t>e il suo amore </a:t>
            </a:r>
          </a:p>
          <a:p>
            <a:pPr algn="just" eaLnBrk="0" hangingPunct="0"/>
            <a:r>
              <a:rPr lang="it-IT" sz="4000">
                <a:solidFill>
                  <a:srgbClr val="000000"/>
                </a:solidFill>
                <a:latin typeface="Comic Sans MS" pitchFamily="66" charset="0"/>
                <a:cs typeface="Times New Roman" pitchFamily="18" charset="0"/>
              </a:rPr>
              <a:t>t'avvolgerà </a:t>
            </a:r>
          </a:p>
          <a:p>
            <a:pPr algn="just" eaLnBrk="0" hangingPunct="0"/>
            <a:r>
              <a:rPr lang="it-IT" sz="4000">
                <a:solidFill>
                  <a:srgbClr val="000000"/>
                </a:solidFill>
                <a:latin typeface="Comic Sans MS" pitchFamily="66" charset="0"/>
                <a:cs typeface="Times New Roman" pitchFamily="18" charset="0"/>
              </a:rPr>
              <a:t>con la sua ombra. </a:t>
            </a:r>
          </a:p>
          <a:p>
            <a:pPr algn="just" eaLnBrk="0" hangingPunct="0"/>
            <a:r>
              <a:rPr lang="it-IT" sz="4000">
                <a:solidFill>
                  <a:srgbClr val="000000"/>
                </a:solidFill>
                <a:latin typeface="Comic Sans MS" pitchFamily="66" charset="0"/>
                <a:cs typeface="Times New Roman" pitchFamily="18" charset="0"/>
              </a:rPr>
              <a:t>Grembo per Dio </a:t>
            </a:r>
          </a:p>
          <a:p>
            <a:pPr algn="just" eaLnBrk="0" hangingPunct="0"/>
            <a:r>
              <a:rPr lang="it-IT" sz="4000">
                <a:solidFill>
                  <a:srgbClr val="000000"/>
                </a:solidFill>
                <a:latin typeface="Comic Sans MS" pitchFamily="66" charset="0"/>
                <a:cs typeface="Times New Roman" pitchFamily="18" charset="0"/>
              </a:rPr>
              <a:t>venuto sulla terra, </a:t>
            </a:r>
          </a:p>
          <a:p>
            <a:pPr algn="just" eaLnBrk="0" hangingPunct="0"/>
            <a:r>
              <a:rPr lang="it-IT" sz="4000">
                <a:solidFill>
                  <a:srgbClr val="000000"/>
                </a:solidFill>
                <a:latin typeface="Comic Sans MS" pitchFamily="66" charset="0"/>
                <a:cs typeface="Times New Roman" pitchFamily="18" charset="0"/>
              </a:rPr>
              <a:t>tu sarai madre </a:t>
            </a:r>
          </a:p>
          <a:p>
            <a:pPr algn="just" eaLnBrk="0" hangingPunct="0"/>
            <a:r>
              <a:rPr lang="it-IT" sz="4000">
                <a:solidFill>
                  <a:srgbClr val="000000"/>
                </a:solidFill>
                <a:latin typeface="Comic Sans MS" pitchFamily="66" charset="0"/>
                <a:cs typeface="Times New Roman" pitchFamily="18" charset="0"/>
              </a:rPr>
              <a:t>di un uomo nuovo.</a:t>
            </a:r>
            <a:endParaRPr lang="it-IT" sz="4000">
              <a:solidFill>
                <a:srgbClr val="000000"/>
              </a:solidFill>
              <a:latin typeface="Comic Sans MS" pitchFamily="66" charset="0"/>
            </a:endParaRPr>
          </a:p>
        </p:txBody>
      </p:sp>
      <p:pic>
        <p:nvPicPr>
          <p:cNvPr id="19459" name="Picture 3" descr="Bianco e nero 08"/>
          <p:cNvPicPr>
            <a:picLocks noChangeAspect="1" noChangeArrowheads="1"/>
          </p:cNvPicPr>
          <p:nvPr/>
        </p:nvPicPr>
        <p:blipFill>
          <a:blip r:embed="rId2"/>
          <a:srcRect/>
          <a:stretch>
            <a:fillRect/>
          </a:stretch>
        </p:blipFill>
        <p:spPr bwMode="auto">
          <a:xfrm>
            <a:off x="5097463" y="642938"/>
            <a:ext cx="4046537" cy="564356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ttangolo 2"/>
          <p:cNvSpPr>
            <a:spLocks noChangeArrowheads="1"/>
          </p:cNvSpPr>
          <p:nvPr/>
        </p:nvSpPr>
        <p:spPr bwMode="auto">
          <a:xfrm>
            <a:off x="285750" y="0"/>
            <a:ext cx="8572500" cy="1938338"/>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A queste parole ella rimase turbata e si domandava che senso avesse un saluto come questo. </a:t>
            </a:r>
            <a:endParaRPr lang="it-IT">
              <a:ea typeface="Times New Roman" pitchFamily="18" charset="0"/>
              <a:cs typeface="Tahoma" pitchFamily="34" charset="0"/>
            </a:endParaRPr>
          </a:p>
        </p:txBody>
      </p:sp>
      <p:pic>
        <p:nvPicPr>
          <p:cNvPr id="59395" name="Picture 2"/>
          <p:cNvPicPr>
            <a:picLocks noChangeAspect="1" noChangeArrowheads="1"/>
          </p:cNvPicPr>
          <p:nvPr/>
        </p:nvPicPr>
        <p:blipFill>
          <a:blip r:embed="rId2"/>
          <a:srcRect t="8855"/>
          <a:stretch>
            <a:fillRect/>
          </a:stretch>
        </p:blipFill>
        <p:spPr bwMode="auto">
          <a:xfrm>
            <a:off x="1143000" y="1857375"/>
            <a:ext cx="6858000" cy="500062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ttangolo 2"/>
          <p:cNvSpPr>
            <a:spLocks noChangeArrowheads="1"/>
          </p:cNvSpPr>
          <p:nvPr/>
        </p:nvSpPr>
        <p:spPr bwMode="auto">
          <a:xfrm>
            <a:off x="214313" y="0"/>
            <a:ext cx="8786812" cy="1323975"/>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L'angelo le disse: «Non temere, Maria, perché hai trovato grazia presso Dio. </a:t>
            </a:r>
            <a:endParaRPr lang="it-IT">
              <a:ea typeface="Times New Roman" pitchFamily="18" charset="0"/>
              <a:cs typeface="Tahoma" pitchFamily="34" charset="0"/>
            </a:endParaRPr>
          </a:p>
        </p:txBody>
      </p:sp>
      <p:pic>
        <p:nvPicPr>
          <p:cNvPr id="60419"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61443" name="Rettangolo 2"/>
          <p:cNvSpPr>
            <a:spLocks noChangeArrowheads="1"/>
          </p:cNvSpPr>
          <p:nvPr/>
        </p:nvSpPr>
        <p:spPr bwMode="auto">
          <a:xfrm>
            <a:off x="214313" y="0"/>
            <a:ext cx="8643937" cy="1323975"/>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Ed ecco, concepirai un figlio, lo darai alla luce e lo chiamerai Gesù. </a:t>
            </a:r>
            <a:endParaRPr lang="it-IT">
              <a:ea typeface="Times New Roman" pitchFamily="18" charset="0"/>
              <a:cs typeface="Tahoma" pitchFamily="34" charset="0"/>
            </a:endParaRPr>
          </a:p>
        </p:txBody>
      </p:sp>
    </p:spTree>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62467" name="Rettangolo 2"/>
          <p:cNvSpPr>
            <a:spLocks noChangeArrowheads="1"/>
          </p:cNvSpPr>
          <p:nvPr/>
        </p:nvSpPr>
        <p:spPr bwMode="auto">
          <a:xfrm>
            <a:off x="1071563" y="0"/>
            <a:ext cx="6929437" cy="1323975"/>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Sarà grande e verrà chiamato </a:t>
            </a:r>
          </a:p>
          <a:p>
            <a:r>
              <a:rPr lang="it-IT" sz="4000">
                <a:solidFill>
                  <a:srgbClr val="000000"/>
                </a:solidFill>
                <a:latin typeface="Tahoma" pitchFamily="34" charset="0"/>
                <a:ea typeface="Times New Roman" pitchFamily="18" charset="0"/>
                <a:cs typeface="Tahoma" pitchFamily="34" charset="0"/>
              </a:rPr>
              <a:t>Figlio dell'Altissimo; </a:t>
            </a:r>
            <a:endParaRPr lang="it-IT">
              <a:ea typeface="Times New Roman" pitchFamily="18" charset="0"/>
              <a:cs typeface="Tahoma" pitchFamily="34" charset="0"/>
            </a:endParaRPr>
          </a:p>
        </p:txBody>
      </p:sp>
    </p:spTree>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ttangolo 2"/>
          <p:cNvSpPr>
            <a:spLocks noChangeArrowheads="1"/>
          </p:cNvSpPr>
          <p:nvPr/>
        </p:nvSpPr>
        <p:spPr bwMode="auto">
          <a:xfrm>
            <a:off x="1143000" y="0"/>
            <a:ext cx="6929438" cy="1323975"/>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il Signore Dio gli darà il trono </a:t>
            </a:r>
          </a:p>
          <a:p>
            <a:r>
              <a:rPr lang="it-IT" sz="4000">
                <a:solidFill>
                  <a:srgbClr val="000000"/>
                </a:solidFill>
                <a:latin typeface="Tahoma" pitchFamily="34" charset="0"/>
                <a:ea typeface="Times New Roman" pitchFamily="18" charset="0"/>
                <a:cs typeface="Tahoma" pitchFamily="34" charset="0"/>
              </a:rPr>
              <a:t>di Davide suo padre </a:t>
            </a:r>
            <a:endParaRPr lang="it-IT">
              <a:ea typeface="Times New Roman" pitchFamily="18" charset="0"/>
              <a:cs typeface="Tahoma" pitchFamily="34" charset="0"/>
            </a:endParaRPr>
          </a:p>
        </p:txBody>
      </p:sp>
      <p:pic>
        <p:nvPicPr>
          <p:cNvPr id="63491"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64515" name="Rettangolo 2"/>
          <p:cNvSpPr>
            <a:spLocks noChangeArrowheads="1"/>
          </p:cNvSpPr>
          <p:nvPr/>
        </p:nvSpPr>
        <p:spPr bwMode="auto">
          <a:xfrm>
            <a:off x="285750" y="0"/>
            <a:ext cx="8572500" cy="1938338"/>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e regnerà per sempre sulla casa di Giacobbe e il suo regno non avrà fine». </a:t>
            </a:r>
            <a:endParaRPr lang="it-IT">
              <a:ea typeface="Times New Roman" pitchFamily="18" charset="0"/>
              <a:cs typeface="Tahoma" pitchFamily="34" charset="0"/>
            </a:endParaRPr>
          </a:p>
        </p:txBody>
      </p:sp>
    </p:spTree>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srcRect t="8855"/>
          <a:stretch>
            <a:fillRect/>
          </a:stretch>
        </p:blipFill>
        <p:spPr bwMode="auto">
          <a:xfrm>
            <a:off x="1143000" y="1857375"/>
            <a:ext cx="6858000" cy="5000625"/>
          </a:xfrm>
          <a:prstGeom prst="rect">
            <a:avLst/>
          </a:prstGeom>
          <a:noFill/>
          <a:ln w="9525">
            <a:noFill/>
            <a:miter lim="800000"/>
            <a:headEnd/>
            <a:tailEnd/>
          </a:ln>
        </p:spPr>
      </p:pic>
      <p:sp>
        <p:nvSpPr>
          <p:cNvPr id="65539" name="Rettangolo 2"/>
          <p:cNvSpPr>
            <a:spLocks noChangeArrowheads="1"/>
          </p:cNvSpPr>
          <p:nvPr/>
        </p:nvSpPr>
        <p:spPr bwMode="auto">
          <a:xfrm>
            <a:off x="1214438" y="0"/>
            <a:ext cx="6786562" cy="1938338"/>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Allora Maria disse all'angelo: </a:t>
            </a:r>
          </a:p>
          <a:p>
            <a:r>
              <a:rPr lang="it-IT" sz="4000">
                <a:solidFill>
                  <a:srgbClr val="000000"/>
                </a:solidFill>
                <a:latin typeface="Tahoma" pitchFamily="34" charset="0"/>
                <a:ea typeface="Times New Roman" pitchFamily="18" charset="0"/>
                <a:cs typeface="Tahoma" pitchFamily="34" charset="0"/>
              </a:rPr>
              <a:t>«Come avverrà questo, </a:t>
            </a:r>
          </a:p>
          <a:p>
            <a:r>
              <a:rPr lang="it-IT" sz="4000">
                <a:solidFill>
                  <a:srgbClr val="000000"/>
                </a:solidFill>
                <a:latin typeface="Tahoma" pitchFamily="34" charset="0"/>
                <a:ea typeface="Times New Roman" pitchFamily="18" charset="0"/>
                <a:cs typeface="Tahoma" pitchFamily="34" charset="0"/>
              </a:rPr>
              <a:t>poiché non conosco uomo?». </a:t>
            </a:r>
            <a:endParaRPr lang="it-IT">
              <a:ea typeface="Times New Roman" pitchFamily="18" charset="0"/>
              <a:cs typeface="Tahoma" pitchFamily="34" charset="0"/>
            </a:endParaRPr>
          </a:p>
        </p:txBody>
      </p:sp>
    </p:spTree>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66563" name="Rettangolo 2"/>
          <p:cNvSpPr>
            <a:spLocks noChangeArrowheads="1"/>
          </p:cNvSpPr>
          <p:nvPr/>
        </p:nvSpPr>
        <p:spPr bwMode="auto">
          <a:xfrm>
            <a:off x="500063" y="0"/>
            <a:ext cx="8358187" cy="1323975"/>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Le rispose l'angelo: </a:t>
            </a:r>
          </a:p>
          <a:p>
            <a:r>
              <a:rPr lang="it-IT" sz="4000">
                <a:solidFill>
                  <a:srgbClr val="000000"/>
                </a:solidFill>
                <a:latin typeface="Tahoma" pitchFamily="34" charset="0"/>
                <a:ea typeface="Times New Roman" pitchFamily="18" charset="0"/>
                <a:cs typeface="Tahoma" pitchFamily="34" charset="0"/>
              </a:rPr>
              <a:t>«Lo Spirito Santo scenderà su di te </a:t>
            </a:r>
            <a:endParaRPr lang="it-IT">
              <a:ea typeface="Times New Roman" pitchFamily="18" charset="0"/>
              <a:cs typeface="Tahoma" pitchFamily="34" charset="0"/>
            </a:endParaRPr>
          </a:p>
        </p:txBody>
      </p:sp>
    </p:spTree>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67587" name="Rettangolo 2"/>
          <p:cNvSpPr>
            <a:spLocks noChangeArrowheads="1"/>
          </p:cNvSpPr>
          <p:nvPr/>
        </p:nvSpPr>
        <p:spPr bwMode="auto">
          <a:xfrm>
            <a:off x="357188" y="0"/>
            <a:ext cx="8572500" cy="1323975"/>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e la potenza dell'Altissimo ti coprirà con la sua ombra. </a:t>
            </a:r>
            <a:endParaRPr lang="it-IT">
              <a:ea typeface="Times New Roman" pitchFamily="18" charset="0"/>
              <a:cs typeface="Tahoma" pitchFamily="34" charset="0"/>
            </a:endParaRPr>
          </a:p>
        </p:txBody>
      </p:sp>
    </p:spTree>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srcRect/>
          <a:stretch>
            <a:fillRect/>
          </a:stretch>
        </p:blipFill>
        <p:spPr bwMode="auto">
          <a:xfrm>
            <a:off x="1071563" y="1371600"/>
            <a:ext cx="6858000" cy="5486400"/>
          </a:xfrm>
          <a:prstGeom prst="rect">
            <a:avLst/>
          </a:prstGeom>
          <a:noFill/>
          <a:ln w="9525">
            <a:noFill/>
            <a:miter lim="800000"/>
            <a:headEnd/>
            <a:tailEnd/>
          </a:ln>
        </p:spPr>
      </p:pic>
      <p:sp>
        <p:nvSpPr>
          <p:cNvPr id="68611" name="Rettangolo 4"/>
          <p:cNvSpPr>
            <a:spLocks noChangeArrowheads="1"/>
          </p:cNvSpPr>
          <p:nvPr/>
        </p:nvSpPr>
        <p:spPr bwMode="auto">
          <a:xfrm>
            <a:off x="428625" y="0"/>
            <a:ext cx="8143875" cy="1323975"/>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Perciò colui che nascerà sarà santo </a:t>
            </a:r>
          </a:p>
          <a:p>
            <a:r>
              <a:rPr lang="it-IT" sz="4000">
                <a:solidFill>
                  <a:srgbClr val="000000"/>
                </a:solidFill>
                <a:latin typeface="Tahoma" pitchFamily="34" charset="0"/>
                <a:ea typeface="Times New Roman" pitchFamily="18" charset="0"/>
                <a:cs typeface="Tahoma" pitchFamily="34" charset="0"/>
              </a:rPr>
              <a:t>e sarà chiamato Figlio di Dio. </a:t>
            </a:r>
            <a:endParaRPr lang="it-IT">
              <a:ea typeface="Times New Roman" pitchFamily="18" charset="0"/>
              <a:cs typeface="Tahoma" pitchFamily="34" charset="0"/>
            </a:endParaRPr>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annunciaz"/>
          <p:cNvPicPr>
            <a:picLocks noChangeAspect="1" noChangeArrowheads="1"/>
          </p:cNvPicPr>
          <p:nvPr/>
        </p:nvPicPr>
        <p:blipFill>
          <a:blip r:embed="rId2"/>
          <a:srcRect/>
          <a:stretch>
            <a:fillRect/>
          </a:stretch>
        </p:blipFill>
        <p:spPr bwMode="auto">
          <a:xfrm>
            <a:off x="0" y="-166688"/>
            <a:ext cx="9144000" cy="7024688"/>
          </a:xfrm>
          <a:prstGeom prst="rect">
            <a:avLst/>
          </a:prstGeom>
          <a:noFill/>
          <a:ln w="9525">
            <a:noFill/>
            <a:miter lim="800000"/>
            <a:headEnd/>
            <a:tailEnd/>
          </a:ln>
        </p:spPr>
      </p:pic>
      <p:sp>
        <p:nvSpPr>
          <p:cNvPr id="28675" name="Rettangolo 1"/>
          <p:cNvSpPr>
            <a:spLocks noChangeArrowheads="1"/>
          </p:cNvSpPr>
          <p:nvPr/>
        </p:nvSpPr>
        <p:spPr bwMode="auto">
          <a:xfrm>
            <a:off x="500063" y="3857625"/>
            <a:ext cx="5643562" cy="2124075"/>
          </a:xfrm>
          <a:prstGeom prst="rect">
            <a:avLst/>
          </a:prstGeom>
          <a:solidFill>
            <a:srgbClr val="FFFFFF">
              <a:alpha val="80000"/>
            </a:srgbClr>
          </a:solidFill>
          <a:ln w="9525">
            <a:noFill/>
            <a:miter lim="800000"/>
            <a:headEnd/>
            <a:tailEnd/>
          </a:ln>
          <a:effectLst>
            <a:softEdge rad="127000"/>
          </a:effectLst>
        </p:spPr>
        <p:txBody>
          <a:bodyPr>
            <a:spAutoFit/>
          </a:bodyPr>
          <a:lstStyle/>
          <a:p>
            <a:pPr algn="just" eaLnBrk="0" hangingPunct="0">
              <a:defRPr/>
            </a:pPr>
            <a:r>
              <a:rPr lang="it-IT" sz="6600" b="1" dirty="0">
                <a:solidFill>
                  <a:srgbClr val="FF0000"/>
                </a:solidFill>
                <a:latin typeface="Comic Sans MS" pitchFamily="66" charset="0"/>
                <a:cs typeface="Times New Roman" pitchFamily="18" charset="0"/>
              </a:rPr>
              <a:t>Ave, Maria, </a:t>
            </a:r>
          </a:p>
          <a:p>
            <a:pPr algn="just" eaLnBrk="0" hangingPunct="0">
              <a:defRPr/>
            </a:pPr>
            <a:r>
              <a:rPr lang="it-IT" sz="6600" b="1" dirty="0">
                <a:solidFill>
                  <a:srgbClr val="FF0000"/>
                </a:solidFill>
                <a:latin typeface="Comic Sans MS" pitchFamily="66" charset="0"/>
                <a:cs typeface="Times New Roman" pitchFamily="18" charset="0"/>
              </a:rPr>
              <a:t>ave, Maria.</a:t>
            </a:r>
          </a:p>
        </p:txBody>
      </p:sp>
    </p:spTree>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69635" name="Rettangolo 2"/>
          <p:cNvSpPr>
            <a:spLocks noChangeArrowheads="1"/>
          </p:cNvSpPr>
          <p:nvPr/>
        </p:nvSpPr>
        <p:spPr bwMode="auto">
          <a:xfrm>
            <a:off x="214313" y="0"/>
            <a:ext cx="8643937" cy="1938338"/>
          </a:xfrm>
          <a:prstGeom prst="rect">
            <a:avLst/>
          </a:prstGeom>
          <a:noFill/>
          <a:ln w="9525">
            <a:noFill/>
            <a:miter lim="800000"/>
            <a:headEnd/>
            <a:tailEnd/>
          </a:ln>
        </p:spPr>
        <p:txBody>
          <a:bodyPr>
            <a:spAutoFit/>
          </a:bodyPr>
          <a:lstStyle/>
          <a:p>
            <a:r>
              <a:rPr lang="it-IT" sz="4000">
                <a:solidFill>
                  <a:srgbClr val="000000"/>
                </a:solidFill>
                <a:latin typeface="Tahoma" pitchFamily="34" charset="0"/>
                <a:ea typeface="Times New Roman" pitchFamily="18" charset="0"/>
                <a:cs typeface="Tahoma" pitchFamily="34" charset="0"/>
              </a:rPr>
              <a:t>Ed ecco, Elisabetta, tua parente, nella sua vecchiaia ha concepito anc</a:t>
            </a:r>
            <a:r>
              <a:rPr lang="it-IT" sz="4000">
                <a:solidFill>
                  <a:srgbClr val="FF0000"/>
                </a:solidFill>
                <a:latin typeface="Tahoma" pitchFamily="34" charset="0"/>
                <a:ea typeface="Times New Roman" pitchFamily="18" charset="0"/>
                <a:cs typeface="Tahoma" pitchFamily="34" charset="0"/>
              </a:rPr>
              <a:t>h’essa un figlio</a:t>
            </a:r>
            <a:r>
              <a:rPr lang="it-IT" sz="4000">
                <a:solidFill>
                  <a:srgbClr val="000000"/>
                </a:solidFill>
                <a:latin typeface="Tahoma" pitchFamily="34" charset="0"/>
                <a:ea typeface="Times New Roman" pitchFamily="18" charset="0"/>
                <a:cs typeface="Tahoma" pitchFamily="34" charset="0"/>
              </a:rPr>
              <a:t> </a:t>
            </a:r>
            <a:endParaRPr lang="it-IT">
              <a:ea typeface="Times New Roman" pitchFamily="18" charset="0"/>
              <a:cs typeface="Tahoma" pitchFamily="34" charset="0"/>
            </a:endParaRPr>
          </a:p>
        </p:txBody>
      </p:sp>
    </p:spTree>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70659" name="Rettangolo 2"/>
          <p:cNvSpPr>
            <a:spLocks noChangeArrowheads="1"/>
          </p:cNvSpPr>
          <p:nvPr/>
        </p:nvSpPr>
        <p:spPr bwMode="auto">
          <a:xfrm>
            <a:off x="214313" y="0"/>
            <a:ext cx="8643937" cy="1938338"/>
          </a:xfrm>
          <a:prstGeom prst="rect">
            <a:avLst/>
          </a:prstGeom>
          <a:noFill/>
          <a:ln w="9525">
            <a:noFill/>
            <a:miter lim="800000"/>
            <a:headEnd/>
            <a:tailEnd/>
          </a:ln>
        </p:spPr>
        <p:txBody>
          <a:bodyPr>
            <a:spAutoFit/>
          </a:bodyPr>
          <a:lstStyle/>
          <a:p>
            <a:pPr algn="just" eaLnBrk="0" hangingPunct="0"/>
            <a:r>
              <a:rPr lang="it-IT" sz="4000">
                <a:solidFill>
                  <a:srgbClr val="000000"/>
                </a:solidFill>
                <a:latin typeface="Tahoma" pitchFamily="34" charset="0"/>
                <a:ea typeface="Times New Roman" pitchFamily="18" charset="0"/>
                <a:cs typeface="Tahoma" pitchFamily="34" charset="0"/>
              </a:rPr>
              <a:t>e questo è il sesto mese per lei, che era detta sterile: nulla è impossibile a Dio».</a:t>
            </a:r>
          </a:p>
        </p:txBody>
      </p:sp>
    </p:spTree>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285750" y="0"/>
            <a:ext cx="8643938" cy="1938338"/>
          </a:xfrm>
          <a:prstGeom prst="rect">
            <a:avLst/>
          </a:prstGeom>
        </p:spPr>
        <p:txBody>
          <a:bodyPr>
            <a:spAutoFit/>
          </a:bodyPr>
          <a:lstStyle/>
          <a:p>
            <a:pPr>
              <a:defRPr/>
            </a:pPr>
            <a:r>
              <a:rPr lang="it-IT" sz="4000" dirty="0">
                <a:solidFill>
                  <a:srgbClr val="000000"/>
                </a:solidFill>
                <a:latin typeface="Tahoma" pitchFamily="34" charset="0"/>
                <a:ea typeface="Times New Roman" pitchFamily="18" charset="0"/>
                <a:cs typeface="Tahoma" pitchFamily="34" charset="0"/>
              </a:rPr>
              <a:t>Allora Maria disse: «Ecco sono la serva del Signore: avvenga per me sec</a:t>
            </a:r>
            <a:r>
              <a:rPr lang="it-IT" sz="4000" dirty="0">
                <a:solidFill>
                  <a:schemeClr val="bg1">
                    <a:lumMod val="95000"/>
                  </a:schemeClr>
                </a:solidFill>
                <a:latin typeface="Tahoma" pitchFamily="34" charset="0"/>
                <a:ea typeface="Times New Roman" pitchFamily="18" charset="0"/>
                <a:cs typeface="Tahoma" pitchFamily="34" charset="0"/>
              </a:rPr>
              <a:t>ondo la tua parola».</a:t>
            </a:r>
            <a:endParaRPr lang="it-IT" dirty="0">
              <a:solidFill>
                <a:schemeClr val="bg1">
                  <a:lumMod val="95000"/>
                </a:schemeClr>
              </a:solidFill>
              <a:cs typeface="+mn-cs"/>
            </a:endParaRPr>
          </a:p>
        </p:txBody>
      </p:sp>
    </p:spTree>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
          <p:cNvSpPr>
            <a:spLocks noChangeArrowheads="1"/>
          </p:cNvSpPr>
          <p:nvPr/>
        </p:nvSpPr>
        <p:spPr bwMode="auto">
          <a:xfrm>
            <a:off x="1143000" y="285750"/>
            <a:ext cx="6858000" cy="708025"/>
          </a:xfrm>
          <a:prstGeom prst="rect">
            <a:avLst/>
          </a:prstGeom>
          <a:noFill/>
          <a:ln w="9525">
            <a:noFill/>
            <a:miter lim="800000"/>
            <a:headEnd/>
            <a:tailEnd/>
          </a:ln>
        </p:spPr>
        <p:txBody>
          <a:bodyPr anchor="ctr">
            <a:spAutoFit/>
          </a:bodyPr>
          <a:lstStyle/>
          <a:p>
            <a:pPr algn="just" eaLnBrk="0" hangingPunct="0"/>
            <a:r>
              <a:rPr lang="it-IT" sz="4000">
                <a:latin typeface="Tahoma" pitchFamily="34" charset="0"/>
                <a:ea typeface="Times New Roman" pitchFamily="18" charset="0"/>
                <a:cs typeface="Tahoma" pitchFamily="34" charset="0"/>
              </a:rPr>
              <a:t>E l'angelo si allontanò da lei.</a:t>
            </a:r>
          </a:p>
        </p:txBody>
      </p:sp>
      <p:pic>
        <p:nvPicPr>
          <p:cNvPr id="72707" name="Picture 2"/>
          <p:cNvPicPr>
            <a:picLocks noChangeAspect="1" noChangeArrowheads="1"/>
          </p:cNvPicPr>
          <p:nvPr/>
        </p:nvPicPr>
        <p:blipFill>
          <a:blip r:embed="rId2"/>
          <a:srcRect l="2083" t="2344"/>
          <a:stretch>
            <a:fillRect/>
          </a:stretch>
        </p:blipFill>
        <p:spPr bwMode="auto">
          <a:xfrm>
            <a:off x="2428875" y="1500188"/>
            <a:ext cx="6715125" cy="535781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5" descr="Bianco e nero 08"/>
          <p:cNvPicPr>
            <a:picLocks noChangeAspect="1" noChangeArrowheads="1"/>
          </p:cNvPicPr>
          <p:nvPr/>
        </p:nvPicPr>
        <p:blipFill>
          <a:blip r:embed="rId2"/>
          <a:srcRect/>
          <a:stretch>
            <a:fillRect/>
          </a:stretch>
        </p:blipFill>
        <p:spPr bwMode="auto">
          <a:xfrm>
            <a:off x="500063" y="0"/>
            <a:ext cx="4916487" cy="6858000"/>
          </a:xfrm>
          <a:prstGeom prst="rect">
            <a:avLst/>
          </a:prstGeom>
          <a:noFill/>
          <a:ln w="9525">
            <a:noFill/>
            <a:miter lim="800000"/>
            <a:headEnd/>
            <a:tailEnd/>
          </a:ln>
        </p:spPr>
      </p:pic>
      <p:sp>
        <p:nvSpPr>
          <p:cNvPr id="73731" name="WordArt 5"/>
          <p:cNvSpPr>
            <a:spLocks noChangeArrowheads="1" noChangeShapeType="1" noTextEdit="1"/>
          </p:cNvSpPr>
          <p:nvPr/>
        </p:nvSpPr>
        <p:spPr bwMode="auto">
          <a:xfrm>
            <a:off x="0" y="5810250"/>
            <a:ext cx="9144000" cy="104775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pt-BR"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rPr>
              <a:t>Lode a te, o Cristo.</a:t>
            </a:r>
            <a:endParaRPr lang="it-IT"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endParaRPr>
          </a:p>
        </p:txBody>
      </p:sp>
      <p:sp>
        <p:nvSpPr>
          <p:cNvPr id="73732" name="WordArt 6"/>
          <p:cNvSpPr>
            <a:spLocks noChangeArrowheads="1" noChangeShapeType="1" noTextEdit="1"/>
          </p:cNvSpPr>
          <p:nvPr/>
        </p:nvSpPr>
        <p:spPr bwMode="auto">
          <a:xfrm>
            <a:off x="5429250" y="214313"/>
            <a:ext cx="3524250" cy="5300662"/>
          </a:xfrm>
          <a:prstGeom prst="rect">
            <a:avLst/>
          </a:prstGeom>
        </p:spPr>
        <p:txBody>
          <a:bodyPr wrap="none" fromWordArt="1">
            <a:prstTxWarp prst="textPlain">
              <a:avLst>
                <a:gd name="adj" fmla="val 50000"/>
              </a:avLst>
            </a:prstTxWarp>
          </a:bodyPr>
          <a:lstStyle/>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Parola</a:t>
            </a:r>
          </a:p>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del</a:t>
            </a:r>
          </a:p>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Signore.</a:t>
            </a:r>
          </a:p>
        </p:txBody>
      </p:sp>
    </p:spTree>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immacolata"/>
          <p:cNvPicPr>
            <a:picLocks noChangeAspect="1" noChangeArrowheads="1"/>
          </p:cNvPicPr>
          <p:nvPr/>
        </p:nvPicPr>
        <p:blipFill>
          <a:blip r:embed="rId2"/>
          <a:srcRect/>
          <a:stretch>
            <a:fillRect/>
          </a:stretch>
        </p:blipFill>
        <p:spPr bwMode="auto">
          <a:xfrm>
            <a:off x="2071688" y="0"/>
            <a:ext cx="5062537" cy="6858000"/>
          </a:xfrm>
          <a:prstGeom prst="rect">
            <a:avLst/>
          </a:prstGeom>
          <a:noFill/>
          <a:ln w="9525">
            <a:solidFill>
              <a:srgbClr val="993300"/>
            </a:solidFill>
            <a:miter lim="800000"/>
            <a:headEnd/>
            <a:tailEnd/>
          </a:ln>
        </p:spPr>
      </p:pic>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0"/>
            <a:ext cx="8929687" cy="5632450"/>
          </a:xfrm>
          <a:prstGeom prst="rect">
            <a:avLst/>
          </a:prstGeom>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Credo in un solo Dio, Padre onnipotente, creatore del cielo e della terra, di tutte le cose visibili e invisibili. Credo in un solo Signore, Gesù Cristo, unigenito Figlio di Dio, nato dal Padre prima di tutti i secoli: Dio da Dio, Luce da Luce, Dio vero da Dio vero, generato, non creato, della stessa sostanza del Padre; per mezzo di lui tutte le cose sono state create. </a:t>
            </a:r>
            <a:endParaRPr lang="it-IT" sz="4000" dirty="0">
              <a:solidFill>
                <a:prstClr val="black"/>
              </a:solidFill>
              <a:effectLst>
                <a:outerShdw blurRad="38100" dist="38100" dir="2700000" algn="tl">
                  <a:srgbClr val="000000">
                    <a:alpha val="43137"/>
                  </a:srgbClr>
                </a:outerShdw>
              </a:effectLst>
              <a:latin typeface="+mn-lt"/>
              <a:cs typeface="+mn-cs"/>
            </a:endParaRPr>
          </a:p>
        </p:txBody>
      </p:sp>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50" y="0"/>
            <a:ext cx="8858250" cy="6862763"/>
          </a:xfrm>
          <a:prstGeom prst="rect">
            <a:avLst/>
          </a:prstGeom>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Per noi uomini e per la nostra salvezza discese dal cielo, e </a:t>
            </a:r>
            <a:r>
              <a:rPr lang="it-IT" sz="4000" b="1" u="sng" dirty="0">
                <a:solidFill>
                  <a:prstClr val="black"/>
                </a:solidFill>
                <a:effectLst>
                  <a:outerShdw blurRad="38100" dist="38100" dir="2700000" algn="tl">
                    <a:srgbClr val="000000">
                      <a:alpha val="43137"/>
                    </a:srgbClr>
                  </a:outerShdw>
                </a:effectLst>
                <a:latin typeface="+mn-lt"/>
                <a:cs typeface="+mn-cs"/>
              </a:rPr>
              <a:t>per opera dello Spirito santo si è incarnato nel seno della vergine Maria e si è fatto uomo</a:t>
            </a:r>
            <a:r>
              <a:rPr lang="it-IT" sz="4000" b="1" dirty="0">
                <a:solidFill>
                  <a:prstClr val="black"/>
                </a:solidFill>
                <a:effectLst>
                  <a:outerShdw blurRad="38100" dist="38100" dir="2700000" algn="tl">
                    <a:srgbClr val="000000">
                      <a:alpha val="43137"/>
                    </a:srgbClr>
                  </a:outerShdw>
                </a:effectLst>
                <a:latin typeface="+mn-lt"/>
                <a:cs typeface="+mn-cs"/>
              </a:rPr>
              <a:t>. Fu crocifisso per noi sotto </a:t>
            </a:r>
            <a:r>
              <a:rPr lang="it-IT" sz="4000" b="1" dirty="0" err="1">
                <a:solidFill>
                  <a:prstClr val="black"/>
                </a:solidFill>
                <a:effectLst>
                  <a:outerShdw blurRad="38100" dist="38100" dir="2700000" algn="tl">
                    <a:srgbClr val="000000">
                      <a:alpha val="43137"/>
                    </a:srgbClr>
                  </a:outerShdw>
                </a:effectLst>
                <a:latin typeface="+mn-lt"/>
                <a:cs typeface="+mn-cs"/>
              </a:rPr>
              <a:t>Ponzio</a:t>
            </a:r>
            <a:r>
              <a:rPr lang="it-IT" sz="4000" b="1" dirty="0">
                <a:solidFill>
                  <a:prstClr val="black"/>
                </a:solidFill>
                <a:effectLst>
                  <a:outerShdw blurRad="38100" dist="38100" dir="2700000" algn="tl">
                    <a:srgbClr val="000000">
                      <a:alpha val="43137"/>
                    </a:srgbClr>
                  </a:outerShdw>
                </a:effectLst>
                <a:latin typeface="+mn-lt"/>
                <a:cs typeface="+mn-cs"/>
              </a:rPr>
              <a:t> Pilato, morì e fu sepolto. Il terzo giorno è risuscitato, secondo le Scritture, è salito al cielo, siede alla destra del Padre. E di nuovo verrà, nella gloria, per giudicare i vivi e i morti, e il suo regno non avrà fine. </a:t>
            </a:r>
            <a:endParaRPr lang="it-IT" dirty="0">
              <a:latin typeface="+mn-lt"/>
              <a:cs typeface="+mn-cs"/>
            </a:endParaRPr>
          </a:p>
        </p:txBody>
      </p:sp>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0"/>
            <a:ext cx="8929687" cy="5632450"/>
          </a:xfrm>
          <a:prstGeom prst="rect">
            <a:avLst/>
          </a:prstGeom>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mn-lt"/>
                <a:cs typeface="+mn-cs"/>
              </a:rPr>
              <a:t>Credo nello Spirito Santo, che è Signore e dà la vita, e procede dal Padre e dal Figlio. Con il Padre e il Figlio è adorato e glorificato, e ha parlato per mezzo dei profeti. Credo la Chiesa, una santa cattolica e apostolica. Professo un solo battesimo per il perdono dei peccati. Aspetto la risurrezione dei morti e la vita del mondo che verrà. Amen.</a:t>
            </a:r>
            <a:r>
              <a:rPr lang="it-IT" sz="4000" dirty="0">
                <a:solidFill>
                  <a:prstClr val="black"/>
                </a:solidFill>
                <a:effectLst>
                  <a:outerShdw blurRad="38100" dist="38100" dir="2700000" algn="tl">
                    <a:srgbClr val="000000">
                      <a:alpha val="43137"/>
                    </a:srgbClr>
                  </a:outerShdw>
                </a:effectLst>
                <a:latin typeface="+mn-lt"/>
                <a:cs typeface="+mn-cs"/>
              </a:rPr>
              <a:t> </a:t>
            </a:r>
            <a:endParaRPr lang="it-IT" dirty="0">
              <a:solidFill>
                <a:prstClr val="black"/>
              </a:solidFill>
              <a:latin typeface="+mn-lt"/>
              <a:cs typeface="+mn-cs"/>
            </a:endParaRPr>
          </a:p>
        </p:txBody>
      </p:sp>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WordArt 2"/>
          <p:cNvSpPr>
            <a:spLocks noChangeArrowheads="1" noChangeShapeType="1" noTextEdit="1"/>
          </p:cNvSpPr>
          <p:nvPr/>
        </p:nvSpPr>
        <p:spPr bwMode="auto">
          <a:xfrm>
            <a:off x="1071563" y="1571625"/>
            <a:ext cx="6929437" cy="3929063"/>
          </a:xfrm>
          <a:prstGeom prst="rect">
            <a:avLst/>
          </a:prstGeom>
        </p:spPr>
        <p:txBody>
          <a:bodyPr wrap="none" fromWordArt="1">
            <a:prstTxWarp prst="textDoubleWave1">
              <a:avLst>
                <a:gd name="adj1" fmla="val 6500"/>
                <a:gd name="adj2" fmla="val 1139"/>
              </a:avLst>
            </a:prstTxWarp>
          </a:bodyPr>
          <a:lstStyle/>
          <a:p>
            <a:pPr algn="ctr"/>
            <a:r>
              <a:rPr lang="it-IT" sz="3600" kern="10">
                <a:ln w="9525">
                  <a:solidFill>
                    <a:srgbClr val="000000"/>
                  </a:solidFill>
                  <a:round/>
                  <a:headEnd/>
                  <a:tailEnd/>
                </a:ln>
                <a:solidFill>
                  <a:srgbClr val="FFFFFF"/>
                </a:solidFill>
                <a:effectLst>
                  <a:outerShdw dist="71842" dir="2700000" algn="ctr" rotWithShape="0">
                    <a:srgbClr val="868686"/>
                  </a:outerShdw>
                </a:effectLst>
                <a:latin typeface="Arial Black"/>
              </a:rPr>
              <a:t>Voglio cantare</a:t>
            </a:r>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mmacolata_qA3"/>
          <p:cNvPicPr>
            <a:picLocks noChangeAspect="1" noChangeArrowheads="1"/>
          </p:cNvPicPr>
          <p:nvPr/>
        </p:nvPicPr>
        <p:blipFill>
          <a:blip r:embed="rId2"/>
          <a:srcRect/>
          <a:stretch>
            <a:fillRect/>
          </a:stretch>
        </p:blipFill>
        <p:spPr bwMode="auto">
          <a:xfrm>
            <a:off x="0" y="571500"/>
            <a:ext cx="3646488" cy="5286375"/>
          </a:xfrm>
          <a:prstGeom prst="rect">
            <a:avLst/>
          </a:prstGeom>
          <a:noFill/>
          <a:ln w="9525">
            <a:solidFill>
              <a:srgbClr val="800000"/>
            </a:solidFill>
            <a:miter lim="800000"/>
            <a:headEnd/>
            <a:tailEnd/>
          </a:ln>
        </p:spPr>
      </p:pic>
      <p:sp>
        <p:nvSpPr>
          <p:cNvPr id="21507" name="Rettangolo 1"/>
          <p:cNvSpPr>
            <a:spLocks noChangeArrowheads="1"/>
          </p:cNvSpPr>
          <p:nvPr/>
        </p:nvSpPr>
        <p:spPr bwMode="auto">
          <a:xfrm>
            <a:off x="3643313" y="0"/>
            <a:ext cx="5143500" cy="6248400"/>
          </a:xfrm>
          <a:prstGeom prst="rect">
            <a:avLst/>
          </a:prstGeom>
          <a:noFill/>
          <a:ln w="9525">
            <a:noFill/>
            <a:miter lim="800000"/>
            <a:headEnd/>
            <a:tailEnd/>
          </a:ln>
        </p:spPr>
        <p:txBody>
          <a:bodyPr>
            <a:spAutoFit/>
          </a:bodyPr>
          <a:lstStyle/>
          <a:p>
            <a:pPr algn="just" eaLnBrk="0" hangingPunct="0"/>
            <a:r>
              <a:rPr lang="it-IT" sz="4000">
                <a:solidFill>
                  <a:srgbClr val="000000"/>
                </a:solidFill>
                <a:latin typeface="Comic Sans MS" pitchFamily="66" charset="0"/>
                <a:cs typeface="Times New Roman" pitchFamily="18" charset="0"/>
              </a:rPr>
              <a:t>Ecco l'ancella </a:t>
            </a:r>
          </a:p>
          <a:p>
            <a:pPr algn="just" eaLnBrk="0" hangingPunct="0"/>
            <a:r>
              <a:rPr lang="it-IT" sz="4000">
                <a:solidFill>
                  <a:srgbClr val="000000"/>
                </a:solidFill>
                <a:latin typeface="Comic Sans MS" pitchFamily="66" charset="0"/>
                <a:cs typeface="Times New Roman" pitchFamily="18" charset="0"/>
              </a:rPr>
              <a:t>che vive </a:t>
            </a:r>
          </a:p>
          <a:p>
            <a:pPr algn="just" eaLnBrk="0" hangingPunct="0"/>
            <a:r>
              <a:rPr lang="it-IT" sz="4000">
                <a:solidFill>
                  <a:srgbClr val="000000"/>
                </a:solidFill>
                <a:latin typeface="Comic Sans MS" pitchFamily="66" charset="0"/>
                <a:cs typeface="Times New Roman" pitchFamily="18" charset="0"/>
              </a:rPr>
              <a:t>della tua parola, </a:t>
            </a:r>
          </a:p>
          <a:p>
            <a:pPr algn="just" eaLnBrk="0" hangingPunct="0"/>
            <a:r>
              <a:rPr lang="it-IT" sz="4000">
                <a:solidFill>
                  <a:srgbClr val="000000"/>
                </a:solidFill>
                <a:latin typeface="Comic Sans MS" pitchFamily="66" charset="0"/>
                <a:cs typeface="Times New Roman" pitchFamily="18" charset="0"/>
              </a:rPr>
              <a:t>libero il cuore </a:t>
            </a:r>
          </a:p>
          <a:p>
            <a:pPr algn="just" eaLnBrk="0" hangingPunct="0"/>
            <a:r>
              <a:rPr lang="it-IT" sz="4000">
                <a:solidFill>
                  <a:srgbClr val="000000"/>
                </a:solidFill>
                <a:latin typeface="Comic Sans MS" pitchFamily="66" charset="0"/>
                <a:cs typeface="Times New Roman" pitchFamily="18" charset="0"/>
              </a:rPr>
              <a:t>perché l'amore </a:t>
            </a:r>
          </a:p>
          <a:p>
            <a:pPr algn="just" eaLnBrk="0" hangingPunct="0"/>
            <a:r>
              <a:rPr lang="it-IT" sz="4000">
                <a:solidFill>
                  <a:srgbClr val="000000"/>
                </a:solidFill>
                <a:latin typeface="Comic Sans MS" pitchFamily="66" charset="0"/>
                <a:cs typeface="Times New Roman" pitchFamily="18" charset="0"/>
              </a:rPr>
              <a:t>trovi casa. </a:t>
            </a:r>
          </a:p>
          <a:p>
            <a:pPr algn="just" eaLnBrk="0" hangingPunct="0"/>
            <a:r>
              <a:rPr lang="it-IT" sz="4000">
                <a:solidFill>
                  <a:srgbClr val="000000"/>
                </a:solidFill>
                <a:latin typeface="Comic Sans MS" pitchFamily="66" charset="0"/>
                <a:cs typeface="Times New Roman" pitchFamily="18" charset="0"/>
              </a:rPr>
              <a:t>Ora l'attesa </a:t>
            </a:r>
          </a:p>
          <a:p>
            <a:pPr algn="just" eaLnBrk="0" hangingPunct="0"/>
            <a:r>
              <a:rPr lang="it-IT" sz="4000">
                <a:solidFill>
                  <a:srgbClr val="000000"/>
                </a:solidFill>
                <a:latin typeface="Comic Sans MS" pitchFamily="66" charset="0"/>
                <a:cs typeface="Times New Roman" pitchFamily="18" charset="0"/>
              </a:rPr>
              <a:t>è densa di preghiera, </a:t>
            </a:r>
          </a:p>
          <a:p>
            <a:pPr algn="just" eaLnBrk="0" hangingPunct="0"/>
            <a:r>
              <a:rPr lang="it-IT" sz="4000">
                <a:solidFill>
                  <a:srgbClr val="000000"/>
                </a:solidFill>
                <a:latin typeface="Comic Sans MS" pitchFamily="66" charset="0"/>
                <a:cs typeface="Times New Roman" pitchFamily="18" charset="0"/>
              </a:rPr>
              <a:t>e l'uomo nuovo è qui, </a:t>
            </a:r>
          </a:p>
          <a:p>
            <a:pPr algn="just" eaLnBrk="0" hangingPunct="0"/>
            <a:r>
              <a:rPr lang="it-IT" sz="4000">
                <a:solidFill>
                  <a:srgbClr val="000000"/>
                </a:solidFill>
                <a:latin typeface="Comic Sans MS" pitchFamily="66" charset="0"/>
                <a:cs typeface="Times New Roman" pitchFamily="18" charset="0"/>
              </a:rPr>
              <a:t>in mezzo a noi.</a:t>
            </a:r>
            <a:endParaRPr lang="it-IT" sz="4000">
              <a:solidFill>
                <a:srgbClr val="000000"/>
              </a:solidFill>
              <a:latin typeface="Comic Sans MS" pitchFamily="66" charset="0"/>
            </a:endParaRPr>
          </a:p>
        </p:txBody>
      </p:sp>
    </p:spTree>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7" descr="Vita DETTAGLIO"/>
          <p:cNvPicPr>
            <a:picLocks noChangeAspect="1" noChangeArrowheads="1"/>
          </p:cNvPicPr>
          <p:nvPr/>
        </p:nvPicPr>
        <p:blipFill>
          <a:blip r:embed="rId2"/>
          <a:srcRect/>
          <a:stretch>
            <a:fillRect/>
          </a:stretch>
        </p:blipFill>
        <p:spPr bwMode="auto">
          <a:xfrm>
            <a:off x="0" y="0"/>
            <a:ext cx="6186488" cy="6858000"/>
          </a:xfrm>
          <a:prstGeom prst="rect">
            <a:avLst/>
          </a:prstGeom>
          <a:noFill/>
          <a:ln w="9525">
            <a:noFill/>
            <a:miter lim="800000"/>
            <a:headEnd/>
            <a:tailEnd/>
          </a:ln>
        </p:spPr>
      </p:pic>
      <p:sp>
        <p:nvSpPr>
          <p:cNvPr id="4" name="CasellaDiTesto 3"/>
          <p:cNvSpPr txBox="1"/>
          <p:nvPr/>
        </p:nvSpPr>
        <p:spPr>
          <a:xfrm>
            <a:off x="6143625" y="714375"/>
            <a:ext cx="3000375" cy="3046413"/>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Voglio cantare </a:t>
            </a:r>
          </a:p>
          <a:p>
            <a:pPr>
              <a:defRPr/>
            </a:pPr>
            <a:r>
              <a:rPr lang="it-IT" sz="4800" b="1" dirty="0">
                <a:effectLst>
                  <a:outerShdw blurRad="38100" dist="38100" dir="2700000" algn="tl">
                    <a:srgbClr val="000000">
                      <a:alpha val="43137"/>
                    </a:srgbClr>
                  </a:outerShdw>
                </a:effectLst>
                <a:ea typeface="Times New Roman" pitchFamily="18" charset="0"/>
                <a:cs typeface="+mn-cs"/>
              </a:rPr>
              <a:t>di gioia </a:t>
            </a:r>
          </a:p>
          <a:p>
            <a:pPr>
              <a:defRPr/>
            </a:pPr>
            <a:r>
              <a:rPr lang="it-IT" sz="4800" b="1" dirty="0">
                <a:effectLst>
                  <a:outerShdw blurRad="38100" dist="38100" dir="2700000" algn="tl">
                    <a:srgbClr val="000000">
                      <a:alpha val="43137"/>
                    </a:srgbClr>
                  </a:outerShdw>
                </a:effectLst>
                <a:ea typeface="Times New Roman" pitchFamily="18" charset="0"/>
                <a:cs typeface="+mn-cs"/>
              </a:rPr>
              <a:t>al Signore,</a:t>
            </a:r>
            <a:endParaRPr lang="it-IT" sz="4800" dirty="0">
              <a:effectLst>
                <a:outerShdw blurRad="38100" dist="38100" dir="2700000" algn="tl">
                  <a:srgbClr val="000000">
                    <a:alpha val="43137"/>
                  </a:srgbClr>
                </a:outerShdw>
              </a:effectLst>
              <a:cs typeface="+mn-cs"/>
            </a:endParaRPr>
          </a:p>
        </p:txBody>
      </p:sp>
    </p:spTree>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Cascate d'argento"/>
          <p:cNvPicPr>
            <a:picLocks noChangeAspect="1" noChangeArrowheads="1"/>
          </p:cNvPicPr>
          <p:nvPr/>
        </p:nvPicPr>
        <p:blipFill>
          <a:blip r:embed="rId2"/>
          <a:srcRect/>
          <a:stretch>
            <a:fillRect/>
          </a:stretch>
        </p:blipFill>
        <p:spPr bwMode="auto">
          <a:xfrm>
            <a:off x="0" y="0"/>
            <a:ext cx="7272338" cy="5091113"/>
          </a:xfrm>
          <a:prstGeom prst="rect">
            <a:avLst/>
          </a:prstGeom>
          <a:noFill/>
          <a:ln w="9525">
            <a:noFill/>
            <a:miter lim="800000"/>
            <a:headEnd/>
            <a:tailEnd/>
          </a:ln>
        </p:spPr>
      </p:pic>
      <p:sp>
        <p:nvSpPr>
          <p:cNvPr id="5" name="CasellaDiTesto 4"/>
          <p:cNvSpPr txBox="1"/>
          <p:nvPr/>
        </p:nvSpPr>
        <p:spPr>
          <a:xfrm>
            <a:off x="2286000" y="5357813"/>
            <a:ext cx="6858000" cy="830262"/>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esulta il mio spirito in lui.</a:t>
            </a:r>
            <a:endParaRPr lang="it-IT" sz="4800" dirty="0">
              <a:effectLst>
                <a:outerShdw blurRad="38100" dist="38100" dir="2700000" algn="tl">
                  <a:srgbClr val="000000">
                    <a:alpha val="43137"/>
                  </a:srgbClr>
                </a:outerShdw>
              </a:effectLst>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786438" y="714375"/>
            <a:ext cx="3357562" cy="4524375"/>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Dalla </a:t>
            </a:r>
          </a:p>
          <a:p>
            <a:pPr>
              <a:defRPr/>
            </a:pPr>
            <a:r>
              <a:rPr lang="it-IT" sz="4800" b="1" dirty="0">
                <a:effectLst>
                  <a:outerShdw blurRad="38100" dist="38100" dir="2700000" algn="tl">
                    <a:srgbClr val="000000">
                      <a:alpha val="43137"/>
                    </a:srgbClr>
                  </a:outerShdw>
                </a:effectLst>
                <a:ea typeface="Times New Roman" pitchFamily="18" charset="0"/>
                <a:cs typeface="+mn-cs"/>
              </a:rPr>
              <a:t>miseria </a:t>
            </a:r>
          </a:p>
          <a:p>
            <a:pPr>
              <a:defRPr/>
            </a:pPr>
            <a:r>
              <a:rPr lang="it-IT" sz="4800" b="1" dirty="0">
                <a:effectLst>
                  <a:outerShdw blurRad="38100" dist="38100" dir="2700000" algn="tl">
                    <a:srgbClr val="000000">
                      <a:alpha val="43137"/>
                    </a:srgbClr>
                  </a:outerShdw>
                </a:effectLst>
                <a:ea typeface="Times New Roman" pitchFamily="18" charset="0"/>
                <a:cs typeface="+mn-cs"/>
              </a:rPr>
              <a:t>lui </a:t>
            </a:r>
          </a:p>
          <a:p>
            <a:pPr>
              <a:defRPr/>
            </a:pPr>
            <a:r>
              <a:rPr lang="it-IT" sz="4800" b="1" dirty="0">
                <a:effectLst>
                  <a:outerShdw blurRad="38100" dist="38100" dir="2700000" algn="tl">
                    <a:srgbClr val="000000">
                      <a:alpha val="43137"/>
                    </a:srgbClr>
                  </a:outerShdw>
                </a:effectLst>
                <a:ea typeface="Times New Roman" pitchFamily="18" charset="0"/>
                <a:cs typeface="+mn-cs"/>
              </a:rPr>
              <a:t>mi </a:t>
            </a:r>
          </a:p>
          <a:p>
            <a:pPr>
              <a:defRPr/>
            </a:pPr>
            <a:r>
              <a:rPr lang="it-IT" sz="4800" b="1" dirty="0">
                <a:effectLst>
                  <a:outerShdw blurRad="38100" dist="38100" dir="2700000" algn="tl">
                    <a:srgbClr val="000000">
                      <a:alpha val="43137"/>
                    </a:srgbClr>
                  </a:outerShdw>
                </a:effectLst>
                <a:ea typeface="Times New Roman" pitchFamily="18" charset="0"/>
                <a:cs typeface="+mn-cs"/>
              </a:rPr>
              <a:t>ha </a:t>
            </a:r>
          </a:p>
          <a:p>
            <a:pPr>
              <a:defRPr/>
            </a:pPr>
            <a:r>
              <a:rPr lang="it-IT" sz="4800" b="1" dirty="0">
                <a:effectLst>
                  <a:outerShdw blurRad="38100" dist="38100" dir="2700000" algn="tl">
                    <a:srgbClr val="000000">
                      <a:alpha val="43137"/>
                    </a:srgbClr>
                  </a:outerShdw>
                </a:effectLst>
                <a:ea typeface="Times New Roman" pitchFamily="18" charset="0"/>
                <a:cs typeface="+mn-cs"/>
              </a:rPr>
              <a:t>riscattata</a:t>
            </a:r>
            <a:endParaRPr lang="it-IT" sz="4800" dirty="0">
              <a:effectLst>
                <a:outerShdw blurRad="38100" dist="38100" dir="2700000" algn="tl">
                  <a:srgbClr val="000000">
                    <a:alpha val="43137"/>
                  </a:srgbClr>
                </a:outerShdw>
              </a:effectLst>
              <a:cs typeface="+mn-cs"/>
            </a:endParaRPr>
          </a:p>
        </p:txBody>
      </p:sp>
      <p:pic>
        <p:nvPicPr>
          <p:cNvPr id="80899" name="Picture 2" descr="014a45"/>
          <p:cNvPicPr>
            <a:picLocks noChangeAspect="1" noChangeArrowheads="1"/>
          </p:cNvPicPr>
          <p:nvPr/>
        </p:nvPicPr>
        <p:blipFill>
          <a:blip r:embed="rId2"/>
          <a:srcRect/>
          <a:stretch>
            <a:fillRect/>
          </a:stretch>
        </p:blipFill>
        <p:spPr bwMode="auto">
          <a:xfrm>
            <a:off x="0" y="0"/>
            <a:ext cx="5175250" cy="68580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0899"/>
                                        </p:tgtEl>
                                        <p:attrNameLst>
                                          <p:attrName>style.visibility</p:attrName>
                                        </p:attrNameLst>
                                      </p:cBhvr>
                                      <p:to>
                                        <p:strVal val="visible"/>
                                      </p:to>
                                    </p:set>
                                    <p:animEffect transition="in" filter="fade">
                                      <p:cBhvr>
                                        <p:cTn id="7" dur="2000"/>
                                        <p:tgtEl>
                                          <p:spTgt spid="80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715000" y="1714500"/>
            <a:ext cx="3429000" cy="2308225"/>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e grande è </a:t>
            </a:r>
          </a:p>
          <a:p>
            <a:pPr>
              <a:defRPr/>
            </a:pPr>
            <a:r>
              <a:rPr lang="it-IT" sz="4800" b="1" dirty="0">
                <a:effectLst>
                  <a:outerShdw blurRad="38100" dist="38100" dir="2700000" algn="tl">
                    <a:srgbClr val="000000">
                      <a:alpha val="43137"/>
                    </a:srgbClr>
                  </a:outerShdw>
                </a:effectLst>
                <a:ea typeface="Times New Roman" pitchFamily="18" charset="0"/>
                <a:cs typeface="+mn-cs"/>
              </a:rPr>
              <a:t>il suo amore per me.</a:t>
            </a:r>
            <a:endParaRPr lang="it-IT" sz="4800" dirty="0">
              <a:effectLst>
                <a:outerShdw blurRad="38100" dist="38100" dir="2700000" algn="tl">
                  <a:srgbClr val="000000">
                    <a:alpha val="43137"/>
                  </a:srgbClr>
                </a:outerShdw>
              </a:effectLst>
              <a:cs typeface="+mn-cs"/>
            </a:endParaRPr>
          </a:p>
        </p:txBody>
      </p:sp>
      <p:pic>
        <p:nvPicPr>
          <p:cNvPr id="82947" name="Picture 3" descr="raig llum11"/>
          <p:cNvPicPr>
            <a:picLocks noChangeAspect="1" noChangeArrowheads="1"/>
          </p:cNvPicPr>
          <p:nvPr/>
        </p:nvPicPr>
        <p:blipFill>
          <a:blip r:embed="rId2"/>
          <a:srcRect/>
          <a:stretch>
            <a:fillRect/>
          </a:stretch>
        </p:blipFill>
        <p:spPr bwMode="auto">
          <a:xfrm>
            <a:off x="0" y="0"/>
            <a:ext cx="5715000"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572000" y="1143000"/>
            <a:ext cx="4572000" cy="5632450"/>
          </a:xfrm>
          <a:prstGeom prst="rect">
            <a:avLst/>
          </a:prstGeom>
          <a:noFill/>
        </p:spPr>
        <p:txBody>
          <a:bodyPr>
            <a:spAutoFit/>
          </a:bodyPr>
          <a:lstStyle/>
          <a:p>
            <a:pPr>
              <a:defRPr/>
            </a:pPr>
            <a:r>
              <a:rPr lang="it-IT" sz="4000" dirty="0">
                <a:effectLst>
                  <a:outerShdw blurRad="38100" dist="38100" dir="2700000" algn="tl">
                    <a:srgbClr val="000000">
                      <a:alpha val="43137"/>
                    </a:srgbClr>
                  </a:outerShdw>
                </a:effectLst>
                <a:ea typeface="Times New Roman" pitchFamily="18" charset="0"/>
                <a:cs typeface="+mn-cs"/>
              </a:rPr>
              <a:t>Egli è potente; </a:t>
            </a:r>
          </a:p>
          <a:p>
            <a:pPr>
              <a:defRPr/>
            </a:pPr>
            <a:r>
              <a:rPr lang="it-IT" sz="4000" dirty="0">
                <a:effectLst>
                  <a:outerShdw blurRad="38100" dist="38100" dir="2700000" algn="tl">
                    <a:srgbClr val="000000">
                      <a:alpha val="43137"/>
                    </a:srgbClr>
                  </a:outerShdw>
                </a:effectLst>
                <a:ea typeface="Times New Roman" pitchFamily="18" charset="0"/>
                <a:cs typeface="+mn-cs"/>
              </a:rPr>
              <a:t>ha fatto in me </a:t>
            </a:r>
          </a:p>
          <a:p>
            <a:pPr>
              <a:defRPr/>
            </a:pPr>
            <a:r>
              <a:rPr lang="it-IT" sz="4000" dirty="0">
                <a:effectLst>
                  <a:outerShdw blurRad="38100" dist="38100" dir="2700000" algn="tl">
                    <a:srgbClr val="000000">
                      <a:alpha val="43137"/>
                    </a:srgbClr>
                  </a:outerShdw>
                </a:effectLst>
                <a:ea typeface="Times New Roman" pitchFamily="18" charset="0"/>
                <a:cs typeface="+mn-cs"/>
              </a:rPr>
              <a:t>cose grandi </a:t>
            </a:r>
          </a:p>
          <a:p>
            <a:pPr>
              <a:defRPr/>
            </a:pPr>
            <a:r>
              <a:rPr lang="it-IT" sz="4000" dirty="0">
                <a:effectLst>
                  <a:outerShdw blurRad="38100" dist="38100" dir="2700000" algn="tl">
                    <a:srgbClr val="000000">
                      <a:alpha val="43137"/>
                    </a:srgbClr>
                  </a:outerShdw>
                </a:effectLst>
                <a:ea typeface="Times New Roman" pitchFamily="18" charset="0"/>
                <a:cs typeface="+mn-cs"/>
              </a:rPr>
              <a:t>e santo è il suo nome </a:t>
            </a:r>
          </a:p>
          <a:p>
            <a:pPr>
              <a:defRPr/>
            </a:pPr>
            <a:r>
              <a:rPr lang="it-IT" sz="4000" dirty="0">
                <a:effectLst>
                  <a:outerShdw blurRad="38100" dist="38100" dir="2700000" algn="tl">
                    <a:srgbClr val="000000">
                      <a:alpha val="43137"/>
                    </a:srgbClr>
                  </a:outerShdw>
                </a:effectLst>
                <a:ea typeface="Times New Roman" pitchFamily="18" charset="0"/>
                <a:cs typeface="+mn-cs"/>
              </a:rPr>
              <a:t>per sempre. </a:t>
            </a:r>
          </a:p>
          <a:p>
            <a:pPr>
              <a:defRPr/>
            </a:pPr>
            <a:r>
              <a:rPr lang="it-IT" sz="4000" dirty="0">
                <a:effectLst>
                  <a:outerShdw blurRad="38100" dist="38100" dir="2700000" algn="tl">
                    <a:srgbClr val="000000">
                      <a:alpha val="43137"/>
                    </a:srgbClr>
                  </a:outerShdw>
                </a:effectLst>
                <a:ea typeface="Times New Roman" pitchFamily="18" charset="0"/>
                <a:cs typeface="+mn-cs"/>
              </a:rPr>
              <a:t>Ha messo in opera </a:t>
            </a:r>
          </a:p>
          <a:p>
            <a:pPr>
              <a:defRPr/>
            </a:pPr>
            <a:r>
              <a:rPr lang="it-IT" sz="4000" dirty="0">
                <a:effectLst>
                  <a:outerShdw blurRad="38100" dist="38100" dir="2700000" algn="tl">
                    <a:srgbClr val="000000">
                      <a:alpha val="43137"/>
                    </a:srgbClr>
                  </a:outerShdw>
                </a:effectLst>
                <a:ea typeface="Times New Roman" pitchFamily="18" charset="0"/>
                <a:cs typeface="+mn-cs"/>
              </a:rPr>
              <a:t>tutta la sua potenza; </a:t>
            </a:r>
          </a:p>
          <a:p>
            <a:pPr>
              <a:defRPr/>
            </a:pPr>
            <a:r>
              <a:rPr lang="it-IT" sz="4000" dirty="0">
                <a:effectLst>
                  <a:outerShdw blurRad="38100" dist="38100" dir="2700000" algn="tl">
                    <a:srgbClr val="000000">
                      <a:alpha val="43137"/>
                    </a:srgbClr>
                  </a:outerShdw>
                </a:effectLst>
                <a:ea typeface="Times New Roman" pitchFamily="18" charset="0"/>
                <a:cs typeface="+mn-cs"/>
              </a:rPr>
              <a:t>abbatte il cuore dei superbi.</a:t>
            </a:r>
            <a:endParaRPr lang="it-IT" sz="4000" dirty="0">
              <a:effectLst>
                <a:outerShdw blurRad="38100" dist="38100" dir="2700000" algn="tl">
                  <a:srgbClr val="000000">
                    <a:alpha val="43137"/>
                  </a:srgbClr>
                </a:outerShdw>
              </a:effectLst>
              <a:cs typeface="+mn-cs"/>
            </a:endParaRPr>
          </a:p>
        </p:txBody>
      </p:sp>
      <p:pic>
        <p:nvPicPr>
          <p:cNvPr id="83971" name="Picture 5" descr="gaud1"/>
          <p:cNvPicPr>
            <a:picLocks noChangeAspect="1" noChangeArrowheads="1"/>
          </p:cNvPicPr>
          <p:nvPr/>
        </p:nvPicPr>
        <p:blipFill>
          <a:blip r:embed="rId2"/>
          <a:srcRect/>
          <a:stretch>
            <a:fillRect/>
          </a:stretch>
        </p:blipFill>
        <p:spPr bwMode="auto">
          <a:xfrm>
            <a:off x="0" y="214313"/>
            <a:ext cx="4568825" cy="642937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Vita DETTAGLIO"/>
          <p:cNvPicPr>
            <a:picLocks noChangeAspect="1" noChangeArrowheads="1"/>
          </p:cNvPicPr>
          <p:nvPr/>
        </p:nvPicPr>
        <p:blipFill>
          <a:blip r:embed="rId2"/>
          <a:srcRect/>
          <a:stretch>
            <a:fillRect/>
          </a:stretch>
        </p:blipFill>
        <p:spPr bwMode="auto">
          <a:xfrm>
            <a:off x="0" y="0"/>
            <a:ext cx="6186488" cy="6858000"/>
          </a:xfrm>
          <a:prstGeom prst="rect">
            <a:avLst/>
          </a:prstGeom>
          <a:noFill/>
          <a:ln w="9525">
            <a:noFill/>
            <a:miter lim="800000"/>
            <a:headEnd/>
            <a:tailEnd/>
          </a:ln>
        </p:spPr>
      </p:pic>
      <p:sp>
        <p:nvSpPr>
          <p:cNvPr id="4" name="CasellaDiTesto 3"/>
          <p:cNvSpPr txBox="1"/>
          <p:nvPr/>
        </p:nvSpPr>
        <p:spPr>
          <a:xfrm>
            <a:off x="6143625" y="714375"/>
            <a:ext cx="3000375" cy="3046413"/>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Voglio cantare </a:t>
            </a:r>
          </a:p>
          <a:p>
            <a:pPr>
              <a:defRPr/>
            </a:pPr>
            <a:r>
              <a:rPr lang="it-IT" sz="4800" b="1" dirty="0">
                <a:effectLst>
                  <a:outerShdw blurRad="38100" dist="38100" dir="2700000" algn="tl">
                    <a:srgbClr val="000000">
                      <a:alpha val="43137"/>
                    </a:srgbClr>
                  </a:outerShdw>
                </a:effectLst>
                <a:ea typeface="Times New Roman" pitchFamily="18" charset="0"/>
                <a:cs typeface="+mn-cs"/>
              </a:rPr>
              <a:t>di gioia </a:t>
            </a:r>
          </a:p>
          <a:p>
            <a:pPr>
              <a:defRPr/>
            </a:pPr>
            <a:r>
              <a:rPr lang="it-IT" sz="4800" b="1" dirty="0">
                <a:effectLst>
                  <a:outerShdw blurRad="38100" dist="38100" dir="2700000" algn="tl">
                    <a:srgbClr val="000000">
                      <a:alpha val="43137"/>
                    </a:srgbClr>
                  </a:outerShdw>
                </a:effectLst>
                <a:ea typeface="Times New Roman" pitchFamily="18" charset="0"/>
                <a:cs typeface="+mn-cs"/>
              </a:rPr>
              <a:t>al Signore,</a:t>
            </a:r>
            <a:endParaRPr lang="it-IT" sz="4800" dirty="0">
              <a:effectLst>
                <a:outerShdw blurRad="38100" dist="38100" dir="2700000" algn="tl">
                  <a:srgbClr val="000000">
                    <a:alpha val="43137"/>
                  </a:srgbClr>
                </a:outerShdw>
              </a:effectLst>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iterate type="lt">
                                    <p:tmPct val="100000"/>
                                  </p:iterate>
                                  <p:childTnLst>
                                    <p:set>
                                      <p:cBhvr>
                                        <p:cTn id="6" dur="1" fill="hold">
                                          <p:stCondLst>
                                            <p:cond delay="0"/>
                                          </p:stCondLst>
                                        </p:cTn>
                                        <p:tgtEl>
                                          <p:spTgt spid="2"/>
                                        </p:tgtEl>
                                        <p:attrNameLst>
                                          <p:attrName>style.visibility</p:attrName>
                                        </p:attrNameLst>
                                      </p:cBhvr>
                                      <p:to>
                                        <p:strVal val="visible"/>
                                      </p:to>
                                    </p:set>
                                    <p:animEffect transition="in" filter="box(out)">
                                      <p:cBhvr>
                                        <p:cTn id="7" dur="75"/>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Cascate d'argento"/>
          <p:cNvPicPr>
            <a:picLocks noChangeAspect="1" noChangeArrowheads="1"/>
          </p:cNvPicPr>
          <p:nvPr/>
        </p:nvPicPr>
        <p:blipFill>
          <a:blip r:embed="rId2"/>
          <a:srcRect/>
          <a:stretch>
            <a:fillRect/>
          </a:stretch>
        </p:blipFill>
        <p:spPr bwMode="auto">
          <a:xfrm>
            <a:off x="0" y="0"/>
            <a:ext cx="7272338" cy="5091113"/>
          </a:xfrm>
          <a:prstGeom prst="rect">
            <a:avLst/>
          </a:prstGeom>
          <a:noFill/>
          <a:ln w="9525">
            <a:noFill/>
            <a:miter lim="800000"/>
            <a:headEnd/>
            <a:tailEnd/>
          </a:ln>
        </p:spPr>
      </p:pic>
      <p:sp>
        <p:nvSpPr>
          <p:cNvPr id="5" name="CasellaDiTesto 4"/>
          <p:cNvSpPr txBox="1"/>
          <p:nvPr/>
        </p:nvSpPr>
        <p:spPr>
          <a:xfrm>
            <a:off x="2286000" y="5357813"/>
            <a:ext cx="6858000" cy="830262"/>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esulta il mio spirito in lui.</a:t>
            </a:r>
            <a:endParaRPr lang="it-IT" sz="4800" dirty="0">
              <a:effectLst>
                <a:outerShdw blurRad="38100" dist="38100" dir="2700000" algn="tl">
                  <a:srgbClr val="000000">
                    <a:alpha val="43137"/>
                  </a:srgbClr>
                </a:outerShdw>
              </a:effectLst>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786438" y="714375"/>
            <a:ext cx="3357562" cy="4524375"/>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Dalla </a:t>
            </a:r>
          </a:p>
          <a:p>
            <a:pPr>
              <a:defRPr/>
            </a:pPr>
            <a:r>
              <a:rPr lang="it-IT" sz="4800" b="1" dirty="0">
                <a:effectLst>
                  <a:outerShdw blurRad="38100" dist="38100" dir="2700000" algn="tl">
                    <a:srgbClr val="000000">
                      <a:alpha val="43137"/>
                    </a:srgbClr>
                  </a:outerShdw>
                </a:effectLst>
                <a:ea typeface="Times New Roman" pitchFamily="18" charset="0"/>
                <a:cs typeface="+mn-cs"/>
              </a:rPr>
              <a:t>miseria </a:t>
            </a:r>
          </a:p>
          <a:p>
            <a:pPr>
              <a:defRPr/>
            </a:pPr>
            <a:r>
              <a:rPr lang="it-IT" sz="4800" b="1" dirty="0">
                <a:effectLst>
                  <a:outerShdw blurRad="38100" dist="38100" dir="2700000" algn="tl">
                    <a:srgbClr val="000000">
                      <a:alpha val="43137"/>
                    </a:srgbClr>
                  </a:outerShdw>
                </a:effectLst>
                <a:ea typeface="Times New Roman" pitchFamily="18" charset="0"/>
                <a:cs typeface="+mn-cs"/>
              </a:rPr>
              <a:t>lui </a:t>
            </a:r>
          </a:p>
          <a:p>
            <a:pPr>
              <a:defRPr/>
            </a:pPr>
            <a:r>
              <a:rPr lang="it-IT" sz="4800" b="1" dirty="0">
                <a:effectLst>
                  <a:outerShdw blurRad="38100" dist="38100" dir="2700000" algn="tl">
                    <a:srgbClr val="000000">
                      <a:alpha val="43137"/>
                    </a:srgbClr>
                  </a:outerShdw>
                </a:effectLst>
                <a:ea typeface="Times New Roman" pitchFamily="18" charset="0"/>
                <a:cs typeface="+mn-cs"/>
              </a:rPr>
              <a:t>mi </a:t>
            </a:r>
          </a:p>
          <a:p>
            <a:pPr>
              <a:defRPr/>
            </a:pPr>
            <a:r>
              <a:rPr lang="it-IT" sz="4800" b="1" dirty="0">
                <a:effectLst>
                  <a:outerShdw blurRad="38100" dist="38100" dir="2700000" algn="tl">
                    <a:srgbClr val="000000">
                      <a:alpha val="43137"/>
                    </a:srgbClr>
                  </a:outerShdw>
                </a:effectLst>
                <a:ea typeface="Times New Roman" pitchFamily="18" charset="0"/>
                <a:cs typeface="+mn-cs"/>
              </a:rPr>
              <a:t>ha </a:t>
            </a:r>
          </a:p>
          <a:p>
            <a:pPr>
              <a:defRPr/>
            </a:pPr>
            <a:r>
              <a:rPr lang="it-IT" sz="4800" b="1" dirty="0">
                <a:effectLst>
                  <a:outerShdw blurRad="38100" dist="38100" dir="2700000" algn="tl">
                    <a:srgbClr val="000000">
                      <a:alpha val="43137"/>
                    </a:srgbClr>
                  </a:outerShdw>
                </a:effectLst>
                <a:ea typeface="Times New Roman" pitchFamily="18" charset="0"/>
                <a:cs typeface="+mn-cs"/>
              </a:rPr>
              <a:t>riscattata</a:t>
            </a:r>
            <a:endParaRPr lang="it-IT" sz="4800" dirty="0">
              <a:effectLst>
                <a:outerShdw blurRad="38100" dist="38100" dir="2700000" algn="tl">
                  <a:srgbClr val="000000">
                    <a:alpha val="43137"/>
                  </a:srgbClr>
                </a:outerShdw>
              </a:effectLst>
              <a:cs typeface="+mn-cs"/>
            </a:endParaRPr>
          </a:p>
        </p:txBody>
      </p:sp>
      <p:pic>
        <p:nvPicPr>
          <p:cNvPr id="80899" name="Picture 2" descr="014a45"/>
          <p:cNvPicPr>
            <a:picLocks noChangeAspect="1" noChangeArrowheads="1"/>
          </p:cNvPicPr>
          <p:nvPr/>
        </p:nvPicPr>
        <p:blipFill>
          <a:blip r:embed="rId2"/>
          <a:srcRect/>
          <a:stretch>
            <a:fillRect/>
          </a:stretch>
        </p:blipFill>
        <p:spPr bwMode="auto">
          <a:xfrm>
            <a:off x="0" y="0"/>
            <a:ext cx="5175250" cy="68580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80899"/>
                                        </p:tgtEl>
                                        <p:attrNameLst>
                                          <p:attrName>style.visibility</p:attrName>
                                        </p:attrNameLst>
                                      </p:cBhvr>
                                      <p:to>
                                        <p:strVal val="visible"/>
                                      </p:to>
                                    </p:set>
                                    <p:animEffect transition="in" filter="fade">
                                      <p:cBhvr>
                                        <p:cTn id="7" dur="200"/>
                                        <p:tgtEl>
                                          <p:spTgt spid="80899"/>
                                        </p:tgtEl>
                                      </p:cBhvr>
                                    </p:animEffect>
                                    <p:anim calcmode="lin" valueType="num">
                                      <p:cBhvr>
                                        <p:cTn id="8" dur="800" fill="hold"/>
                                        <p:tgtEl>
                                          <p:spTgt spid="80899"/>
                                        </p:tgtEl>
                                        <p:attrNameLst>
                                          <p:attrName>ppt_x</p:attrName>
                                        </p:attrNameLst>
                                      </p:cBhvr>
                                      <p:tavLst>
                                        <p:tav tm="0">
                                          <p:val>
                                            <p:strVal val="#ppt_x"/>
                                          </p:val>
                                        </p:tav>
                                        <p:tav tm="100000">
                                          <p:val>
                                            <p:strVal val="#ppt_x"/>
                                          </p:val>
                                        </p:tav>
                                      </p:tavLst>
                                    </p:anim>
                                    <p:anim calcmode="lin" valueType="num">
                                      <p:cBhvr>
                                        <p:cTn id="9" dur="800" fill="hold"/>
                                        <p:tgtEl>
                                          <p:spTgt spid="80899"/>
                                        </p:tgtEl>
                                        <p:attrNameLst>
                                          <p:attrName>ppt_y</p:attrName>
                                        </p:attrNameLst>
                                      </p:cBhvr>
                                      <p:tavLst>
                                        <p:tav tm="0">
                                          <p:val>
                                            <p:strVal val="#ppt_y+0.31"/>
                                          </p:val>
                                        </p:tav>
                                        <p:tav tm="100000">
                                          <p:val>
                                            <p:strVal val="#ppt_y+0.31"/>
                                          </p:val>
                                        </p:tav>
                                      </p:tavLst>
                                    </p:anim>
                                    <p:anim calcmode="lin" valueType="num">
                                      <p:cBhvr>
                                        <p:cTn id="10" dur="1200" decel="50000" fill="hold">
                                          <p:stCondLst>
                                            <p:cond delay="800"/>
                                          </p:stCondLst>
                                        </p:cTn>
                                        <p:tgtEl>
                                          <p:spTgt spid="8089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1200" decel="50000" fill="hold">
                                          <p:stCondLst>
                                            <p:cond delay="800"/>
                                          </p:stCondLst>
                                        </p:cTn>
                                        <p:tgtEl>
                                          <p:spTgt spid="8089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715000" y="1714500"/>
            <a:ext cx="3429000" cy="2308225"/>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e grande è </a:t>
            </a:r>
          </a:p>
          <a:p>
            <a:pPr>
              <a:defRPr/>
            </a:pPr>
            <a:r>
              <a:rPr lang="it-IT" sz="4800" b="1" dirty="0">
                <a:effectLst>
                  <a:outerShdw blurRad="38100" dist="38100" dir="2700000" algn="tl">
                    <a:srgbClr val="000000">
                      <a:alpha val="43137"/>
                    </a:srgbClr>
                  </a:outerShdw>
                </a:effectLst>
                <a:ea typeface="Times New Roman" pitchFamily="18" charset="0"/>
                <a:cs typeface="+mn-cs"/>
              </a:rPr>
              <a:t>il suo amore per me.</a:t>
            </a:r>
            <a:endParaRPr lang="it-IT" sz="4800" dirty="0">
              <a:effectLst>
                <a:outerShdw blurRad="38100" dist="38100" dir="2700000" algn="tl">
                  <a:srgbClr val="000000">
                    <a:alpha val="43137"/>
                  </a:srgbClr>
                </a:outerShdw>
              </a:effectLst>
              <a:cs typeface="+mn-cs"/>
            </a:endParaRPr>
          </a:p>
        </p:txBody>
      </p:sp>
      <p:pic>
        <p:nvPicPr>
          <p:cNvPr id="88067" name="Picture 3" descr="raig llum11"/>
          <p:cNvPicPr>
            <a:picLocks noChangeAspect="1" noChangeArrowheads="1"/>
          </p:cNvPicPr>
          <p:nvPr/>
        </p:nvPicPr>
        <p:blipFill>
          <a:blip r:embed="rId2"/>
          <a:srcRect/>
          <a:stretch>
            <a:fillRect/>
          </a:stretch>
        </p:blipFill>
        <p:spPr bwMode="auto">
          <a:xfrm>
            <a:off x="0" y="0"/>
            <a:ext cx="5715000"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descr="http://www.preghiereagesuemaria.it/immaginisacre/madonna_di_schio.jpg"/>
          <p:cNvPicPr>
            <a:picLocks noChangeAspect="1" noChangeArrowheads="1"/>
          </p:cNvPicPr>
          <p:nvPr/>
        </p:nvPicPr>
        <p:blipFill>
          <a:blip r:embed="rId2"/>
          <a:srcRect/>
          <a:stretch>
            <a:fillRect/>
          </a:stretch>
        </p:blipFill>
        <p:spPr bwMode="auto">
          <a:xfrm>
            <a:off x="4283075" y="0"/>
            <a:ext cx="4860925" cy="6858000"/>
          </a:xfrm>
          <a:prstGeom prst="rect">
            <a:avLst/>
          </a:prstGeom>
          <a:noFill/>
          <a:ln w="9525">
            <a:noFill/>
            <a:miter lim="800000"/>
            <a:headEnd/>
            <a:tailEnd/>
          </a:ln>
        </p:spPr>
      </p:pic>
      <p:sp>
        <p:nvSpPr>
          <p:cNvPr id="89091" name="Rettangolo 1"/>
          <p:cNvSpPr>
            <a:spLocks noChangeArrowheads="1"/>
          </p:cNvSpPr>
          <p:nvPr/>
        </p:nvSpPr>
        <p:spPr bwMode="auto">
          <a:xfrm>
            <a:off x="285750" y="285750"/>
            <a:ext cx="3929063" cy="6248400"/>
          </a:xfrm>
          <a:prstGeom prst="rect">
            <a:avLst/>
          </a:prstGeom>
          <a:noFill/>
          <a:ln w="9525">
            <a:noFill/>
            <a:miter lim="800000"/>
            <a:headEnd/>
            <a:tailEnd/>
          </a:ln>
        </p:spPr>
        <p:txBody>
          <a:bodyPr>
            <a:spAutoFit/>
          </a:bodyPr>
          <a:lstStyle/>
          <a:p>
            <a:r>
              <a:rPr lang="it-IT" sz="4000">
                <a:latin typeface="Tahoma" pitchFamily="34" charset="0"/>
                <a:cs typeface="Tahoma" pitchFamily="34" charset="0"/>
              </a:rPr>
              <a:t>Ha rovesciato </a:t>
            </a:r>
          </a:p>
          <a:p>
            <a:r>
              <a:rPr lang="it-IT" sz="4000">
                <a:latin typeface="Tahoma" pitchFamily="34" charset="0"/>
                <a:cs typeface="Tahoma" pitchFamily="34" charset="0"/>
              </a:rPr>
              <a:t>i potenti </a:t>
            </a:r>
          </a:p>
          <a:p>
            <a:r>
              <a:rPr lang="it-IT" sz="4000">
                <a:latin typeface="Tahoma" pitchFamily="34" charset="0"/>
                <a:cs typeface="Tahoma" pitchFamily="34" charset="0"/>
              </a:rPr>
              <a:t>dai loro troni, </a:t>
            </a:r>
          </a:p>
          <a:p>
            <a:r>
              <a:rPr lang="it-IT" sz="4000">
                <a:latin typeface="Tahoma" pitchFamily="34" charset="0"/>
                <a:cs typeface="Tahoma" pitchFamily="34" charset="0"/>
              </a:rPr>
              <a:t>gli umili </a:t>
            </a:r>
          </a:p>
          <a:p>
            <a:r>
              <a:rPr lang="it-IT" sz="4000">
                <a:latin typeface="Tahoma" pitchFamily="34" charset="0"/>
                <a:cs typeface="Tahoma" pitchFamily="34" charset="0"/>
              </a:rPr>
              <a:t>lui ha innalzati. </a:t>
            </a:r>
          </a:p>
          <a:p>
            <a:r>
              <a:rPr lang="it-IT" sz="4000">
                <a:latin typeface="Tahoma" pitchFamily="34" charset="0"/>
                <a:cs typeface="Tahoma" pitchFamily="34" charset="0"/>
              </a:rPr>
              <a:t>Ha ricolmato </a:t>
            </a:r>
          </a:p>
          <a:p>
            <a:r>
              <a:rPr lang="it-IT" sz="4000">
                <a:latin typeface="Tahoma" pitchFamily="34" charset="0"/>
                <a:cs typeface="Tahoma" pitchFamily="34" charset="0"/>
              </a:rPr>
              <a:t>di beni </a:t>
            </a:r>
          </a:p>
          <a:p>
            <a:r>
              <a:rPr lang="it-IT" sz="4000">
                <a:latin typeface="Tahoma" pitchFamily="34" charset="0"/>
                <a:cs typeface="Tahoma" pitchFamily="34" charset="0"/>
              </a:rPr>
              <a:t>gli affamati, </a:t>
            </a:r>
          </a:p>
          <a:p>
            <a:r>
              <a:rPr lang="it-IT" sz="4000">
                <a:latin typeface="Tahoma" pitchFamily="34" charset="0"/>
                <a:cs typeface="Tahoma" pitchFamily="34" charset="0"/>
              </a:rPr>
              <a:t>i ricchi rimanda </a:t>
            </a:r>
          </a:p>
          <a:p>
            <a:r>
              <a:rPr lang="it-IT" sz="4000">
                <a:latin typeface="Tahoma" pitchFamily="34" charset="0"/>
                <a:cs typeface="Tahoma" pitchFamily="34" charset="0"/>
              </a:rPr>
              <a:t>a mani vuote.</a:t>
            </a: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annunciaz"/>
          <p:cNvPicPr>
            <a:picLocks noChangeAspect="1" noChangeArrowheads="1"/>
          </p:cNvPicPr>
          <p:nvPr/>
        </p:nvPicPr>
        <p:blipFill>
          <a:blip r:embed="rId2"/>
          <a:srcRect/>
          <a:stretch>
            <a:fillRect/>
          </a:stretch>
        </p:blipFill>
        <p:spPr bwMode="auto">
          <a:xfrm>
            <a:off x="0" y="-166688"/>
            <a:ext cx="9144000" cy="7024688"/>
          </a:xfrm>
          <a:prstGeom prst="rect">
            <a:avLst/>
          </a:prstGeom>
          <a:noFill/>
          <a:ln w="9525">
            <a:noFill/>
            <a:miter lim="800000"/>
            <a:headEnd/>
            <a:tailEnd/>
          </a:ln>
        </p:spPr>
      </p:pic>
      <p:sp>
        <p:nvSpPr>
          <p:cNvPr id="30723" name="Rettangolo 1"/>
          <p:cNvSpPr>
            <a:spLocks noChangeArrowheads="1"/>
          </p:cNvSpPr>
          <p:nvPr/>
        </p:nvSpPr>
        <p:spPr bwMode="auto">
          <a:xfrm>
            <a:off x="500063" y="3857625"/>
            <a:ext cx="5643562" cy="2124075"/>
          </a:xfrm>
          <a:prstGeom prst="rect">
            <a:avLst/>
          </a:prstGeom>
          <a:solidFill>
            <a:srgbClr val="FFFFFF">
              <a:alpha val="80000"/>
            </a:srgbClr>
          </a:solidFill>
          <a:ln w="9525">
            <a:noFill/>
            <a:miter lim="800000"/>
            <a:headEnd/>
            <a:tailEnd/>
          </a:ln>
          <a:effectLst>
            <a:softEdge rad="127000"/>
          </a:effectLst>
        </p:spPr>
        <p:txBody>
          <a:bodyPr>
            <a:spAutoFit/>
          </a:bodyPr>
          <a:lstStyle/>
          <a:p>
            <a:pPr algn="just" eaLnBrk="0" hangingPunct="0">
              <a:defRPr/>
            </a:pPr>
            <a:r>
              <a:rPr lang="it-IT" sz="6600" b="1" dirty="0">
                <a:solidFill>
                  <a:srgbClr val="FF0000"/>
                </a:solidFill>
                <a:latin typeface="Comic Sans MS" pitchFamily="66" charset="0"/>
                <a:cs typeface="Times New Roman" pitchFamily="18" charset="0"/>
              </a:rPr>
              <a:t>Ave, Maria, </a:t>
            </a:r>
          </a:p>
          <a:p>
            <a:pPr algn="just" eaLnBrk="0" hangingPunct="0">
              <a:defRPr/>
            </a:pPr>
            <a:r>
              <a:rPr lang="it-IT" sz="6600" b="1" dirty="0">
                <a:solidFill>
                  <a:srgbClr val="FF0000"/>
                </a:solidFill>
                <a:latin typeface="Comic Sans MS" pitchFamily="66" charset="0"/>
                <a:cs typeface="Times New Roman" pitchFamily="18" charset="0"/>
              </a:rPr>
              <a:t>ave, Maria.</a:t>
            </a:r>
          </a:p>
        </p:txBody>
      </p:sp>
    </p:spTree>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Vita DETTAGLIO"/>
          <p:cNvPicPr>
            <a:picLocks noChangeAspect="1" noChangeArrowheads="1"/>
          </p:cNvPicPr>
          <p:nvPr/>
        </p:nvPicPr>
        <p:blipFill>
          <a:blip r:embed="rId2"/>
          <a:srcRect/>
          <a:stretch>
            <a:fillRect/>
          </a:stretch>
        </p:blipFill>
        <p:spPr bwMode="auto">
          <a:xfrm>
            <a:off x="0" y="0"/>
            <a:ext cx="6186488" cy="6858000"/>
          </a:xfrm>
          <a:prstGeom prst="rect">
            <a:avLst/>
          </a:prstGeom>
          <a:noFill/>
          <a:ln w="9525">
            <a:noFill/>
            <a:miter lim="800000"/>
            <a:headEnd/>
            <a:tailEnd/>
          </a:ln>
        </p:spPr>
      </p:pic>
      <p:sp>
        <p:nvSpPr>
          <p:cNvPr id="4" name="CasellaDiTesto 3"/>
          <p:cNvSpPr txBox="1"/>
          <p:nvPr/>
        </p:nvSpPr>
        <p:spPr>
          <a:xfrm>
            <a:off x="6143625" y="714375"/>
            <a:ext cx="3000375" cy="3046413"/>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Voglio cantare </a:t>
            </a:r>
          </a:p>
          <a:p>
            <a:pPr>
              <a:defRPr/>
            </a:pPr>
            <a:r>
              <a:rPr lang="it-IT" sz="4800" b="1" dirty="0">
                <a:effectLst>
                  <a:outerShdw blurRad="38100" dist="38100" dir="2700000" algn="tl">
                    <a:srgbClr val="000000">
                      <a:alpha val="43137"/>
                    </a:srgbClr>
                  </a:outerShdw>
                </a:effectLst>
                <a:ea typeface="Times New Roman" pitchFamily="18" charset="0"/>
                <a:cs typeface="+mn-cs"/>
              </a:rPr>
              <a:t>di gioia </a:t>
            </a:r>
          </a:p>
          <a:p>
            <a:pPr>
              <a:defRPr/>
            </a:pPr>
            <a:r>
              <a:rPr lang="it-IT" sz="4800" b="1" dirty="0">
                <a:effectLst>
                  <a:outerShdw blurRad="38100" dist="38100" dir="2700000" algn="tl">
                    <a:srgbClr val="000000">
                      <a:alpha val="43137"/>
                    </a:srgbClr>
                  </a:outerShdw>
                </a:effectLst>
                <a:ea typeface="Times New Roman" pitchFamily="18" charset="0"/>
                <a:cs typeface="+mn-cs"/>
              </a:rPr>
              <a:t>al Signore,</a:t>
            </a:r>
            <a:endParaRPr lang="it-IT" sz="4800" dirty="0">
              <a:effectLst>
                <a:outerShdw blurRad="38100" dist="38100" dir="2700000" algn="tl">
                  <a:srgbClr val="000000">
                    <a:alpha val="43137"/>
                  </a:srgbClr>
                </a:outerShdw>
              </a:effectLst>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iterate type="lt">
                                    <p:tmPct val="100000"/>
                                  </p:iterate>
                                  <p:childTnLst>
                                    <p:set>
                                      <p:cBhvr>
                                        <p:cTn id="6" dur="1" fill="hold">
                                          <p:stCondLst>
                                            <p:cond delay="0"/>
                                          </p:stCondLst>
                                        </p:cTn>
                                        <p:tgtEl>
                                          <p:spTgt spid="2"/>
                                        </p:tgtEl>
                                        <p:attrNameLst>
                                          <p:attrName>style.visibility</p:attrName>
                                        </p:attrNameLst>
                                      </p:cBhvr>
                                      <p:to>
                                        <p:strVal val="visible"/>
                                      </p:to>
                                    </p:set>
                                    <p:animEffect transition="in" filter="box(out)">
                                      <p:cBhvr>
                                        <p:cTn id="7" dur="75"/>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Cascate d'argento"/>
          <p:cNvPicPr>
            <a:picLocks noChangeAspect="1" noChangeArrowheads="1"/>
          </p:cNvPicPr>
          <p:nvPr/>
        </p:nvPicPr>
        <p:blipFill>
          <a:blip r:embed="rId2"/>
          <a:srcRect/>
          <a:stretch>
            <a:fillRect/>
          </a:stretch>
        </p:blipFill>
        <p:spPr bwMode="auto">
          <a:xfrm>
            <a:off x="0" y="0"/>
            <a:ext cx="7272338" cy="5091113"/>
          </a:xfrm>
          <a:prstGeom prst="rect">
            <a:avLst/>
          </a:prstGeom>
          <a:noFill/>
          <a:ln w="9525">
            <a:noFill/>
            <a:miter lim="800000"/>
            <a:headEnd/>
            <a:tailEnd/>
          </a:ln>
        </p:spPr>
      </p:pic>
      <p:sp>
        <p:nvSpPr>
          <p:cNvPr id="5" name="CasellaDiTesto 4"/>
          <p:cNvSpPr txBox="1"/>
          <p:nvPr/>
        </p:nvSpPr>
        <p:spPr>
          <a:xfrm>
            <a:off x="2286000" y="5357813"/>
            <a:ext cx="6858000" cy="830262"/>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esulta il mio spirito in lui.</a:t>
            </a:r>
            <a:endParaRPr lang="it-IT" sz="4800" dirty="0">
              <a:effectLst>
                <a:outerShdw blurRad="38100" dist="38100" dir="2700000" algn="tl">
                  <a:srgbClr val="000000">
                    <a:alpha val="43137"/>
                  </a:srgbClr>
                </a:outerShdw>
              </a:effectLst>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786438" y="714375"/>
            <a:ext cx="3357562" cy="4524375"/>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Dalla </a:t>
            </a:r>
          </a:p>
          <a:p>
            <a:pPr>
              <a:defRPr/>
            </a:pPr>
            <a:r>
              <a:rPr lang="it-IT" sz="4800" b="1" dirty="0">
                <a:effectLst>
                  <a:outerShdw blurRad="38100" dist="38100" dir="2700000" algn="tl">
                    <a:srgbClr val="000000">
                      <a:alpha val="43137"/>
                    </a:srgbClr>
                  </a:outerShdw>
                </a:effectLst>
                <a:ea typeface="Times New Roman" pitchFamily="18" charset="0"/>
                <a:cs typeface="+mn-cs"/>
              </a:rPr>
              <a:t>miseria </a:t>
            </a:r>
          </a:p>
          <a:p>
            <a:pPr>
              <a:defRPr/>
            </a:pPr>
            <a:r>
              <a:rPr lang="it-IT" sz="4800" b="1" dirty="0">
                <a:effectLst>
                  <a:outerShdw blurRad="38100" dist="38100" dir="2700000" algn="tl">
                    <a:srgbClr val="000000">
                      <a:alpha val="43137"/>
                    </a:srgbClr>
                  </a:outerShdw>
                </a:effectLst>
                <a:ea typeface="Times New Roman" pitchFamily="18" charset="0"/>
                <a:cs typeface="+mn-cs"/>
              </a:rPr>
              <a:t>lui </a:t>
            </a:r>
          </a:p>
          <a:p>
            <a:pPr>
              <a:defRPr/>
            </a:pPr>
            <a:r>
              <a:rPr lang="it-IT" sz="4800" b="1" dirty="0">
                <a:effectLst>
                  <a:outerShdw blurRad="38100" dist="38100" dir="2700000" algn="tl">
                    <a:srgbClr val="000000">
                      <a:alpha val="43137"/>
                    </a:srgbClr>
                  </a:outerShdw>
                </a:effectLst>
                <a:ea typeface="Times New Roman" pitchFamily="18" charset="0"/>
                <a:cs typeface="+mn-cs"/>
              </a:rPr>
              <a:t>mi </a:t>
            </a:r>
          </a:p>
          <a:p>
            <a:pPr>
              <a:defRPr/>
            </a:pPr>
            <a:r>
              <a:rPr lang="it-IT" sz="4800" b="1" dirty="0">
                <a:effectLst>
                  <a:outerShdw blurRad="38100" dist="38100" dir="2700000" algn="tl">
                    <a:srgbClr val="000000">
                      <a:alpha val="43137"/>
                    </a:srgbClr>
                  </a:outerShdw>
                </a:effectLst>
                <a:ea typeface="Times New Roman" pitchFamily="18" charset="0"/>
                <a:cs typeface="+mn-cs"/>
              </a:rPr>
              <a:t>ha </a:t>
            </a:r>
          </a:p>
          <a:p>
            <a:pPr>
              <a:defRPr/>
            </a:pPr>
            <a:r>
              <a:rPr lang="it-IT" sz="4800" b="1" dirty="0">
                <a:effectLst>
                  <a:outerShdw blurRad="38100" dist="38100" dir="2700000" algn="tl">
                    <a:srgbClr val="000000">
                      <a:alpha val="43137"/>
                    </a:srgbClr>
                  </a:outerShdw>
                </a:effectLst>
                <a:ea typeface="Times New Roman" pitchFamily="18" charset="0"/>
                <a:cs typeface="+mn-cs"/>
              </a:rPr>
              <a:t>riscattata</a:t>
            </a:r>
            <a:endParaRPr lang="it-IT" sz="4800" dirty="0">
              <a:effectLst>
                <a:outerShdw blurRad="38100" dist="38100" dir="2700000" algn="tl">
                  <a:srgbClr val="000000">
                    <a:alpha val="43137"/>
                  </a:srgbClr>
                </a:outerShdw>
              </a:effectLst>
              <a:cs typeface="+mn-cs"/>
            </a:endParaRPr>
          </a:p>
        </p:txBody>
      </p:sp>
      <p:pic>
        <p:nvPicPr>
          <p:cNvPr id="92163" name="Picture 2" descr="014a45"/>
          <p:cNvPicPr>
            <a:picLocks noChangeAspect="1" noChangeArrowheads="1"/>
          </p:cNvPicPr>
          <p:nvPr/>
        </p:nvPicPr>
        <p:blipFill>
          <a:blip r:embed="rId2"/>
          <a:srcRect/>
          <a:stretch>
            <a:fillRect/>
          </a:stretch>
        </p:blipFill>
        <p:spPr bwMode="auto">
          <a:xfrm>
            <a:off x="0" y="0"/>
            <a:ext cx="5175250"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715000" y="1714500"/>
            <a:ext cx="3429000" cy="2308225"/>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e grande è </a:t>
            </a:r>
          </a:p>
          <a:p>
            <a:pPr>
              <a:defRPr/>
            </a:pPr>
            <a:r>
              <a:rPr lang="it-IT" sz="4800" b="1" dirty="0">
                <a:effectLst>
                  <a:outerShdw blurRad="38100" dist="38100" dir="2700000" algn="tl">
                    <a:srgbClr val="000000">
                      <a:alpha val="43137"/>
                    </a:srgbClr>
                  </a:outerShdw>
                </a:effectLst>
                <a:ea typeface="Times New Roman" pitchFamily="18" charset="0"/>
                <a:cs typeface="+mn-cs"/>
              </a:rPr>
              <a:t>il suo amore per me.</a:t>
            </a:r>
            <a:endParaRPr lang="it-IT" sz="4800" dirty="0">
              <a:effectLst>
                <a:outerShdw blurRad="38100" dist="38100" dir="2700000" algn="tl">
                  <a:srgbClr val="000000">
                    <a:alpha val="43137"/>
                  </a:srgbClr>
                </a:outerShdw>
              </a:effectLst>
              <a:cs typeface="+mn-cs"/>
            </a:endParaRPr>
          </a:p>
        </p:txBody>
      </p:sp>
      <p:pic>
        <p:nvPicPr>
          <p:cNvPr id="93187" name="Picture 3" descr="raig llum11"/>
          <p:cNvPicPr>
            <a:picLocks noChangeAspect="1" noChangeArrowheads="1"/>
          </p:cNvPicPr>
          <p:nvPr/>
        </p:nvPicPr>
        <p:blipFill>
          <a:blip r:embed="rId2"/>
          <a:srcRect/>
          <a:stretch>
            <a:fillRect/>
          </a:stretch>
        </p:blipFill>
        <p:spPr bwMode="auto">
          <a:xfrm>
            <a:off x="0" y="0"/>
            <a:ext cx="5715000"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ttangolo 1"/>
          <p:cNvSpPr>
            <a:spLocks noChangeArrowheads="1"/>
          </p:cNvSpPr>
          <p:nvPr/>
        </p:nvSpPr>
        <p:spPr bwMode="auto">
          <a:xfrm>
            <a:off x="428625" y="357188"/>
            <a:ext cx="6000750" cy="6248400"/>
          </a:xfrm>
          <a:prstGeom prst="rect">
            <a:avLst/>
          </a:prstGeom>
          <a:noFill/>
          <a:ln w="9525">
            <a:noFill/>
            <a:miter lim="800000"/>
            <a:headEnd/>
            <a:tailEnd/>
          </a:ln>
        </p:spPr>
        <p:txBody>
          <a:bodyPr>
            <a:spAutoFit/>
          </a:bodyPr>
          <a:lstStyle/>
          <a:p>
            <a:r>
              <a:rPr lang="it-IT" sz="4000">
                <a:solidFill>
                  <a:srgbClr val="000000"/>
                </a:solidFill>
                <a:latin typeface="Tahoma" pitchFamily="34" charset="0"/>
                <a:cs typeface="Tahoma" pitchFamily="34" charset="0"/>
              </a:rPr>
              <a:t>Solleva </a:t>
            </a:r>
          </a:p>
          <a:p>
            <a:r>
              <a:rPr lang="it-IT" sz="4000">
                <a:solidFill>
                  <a:srgbClr val="000000"/>
                </a:solidFill>
                <a:latin typeface="Tahoma" pitchFamily="34" charset="0"/>
                <a:cs typeface="Tahoma" pitchFamily="34" charset="0"/>
              </a:rPr>
              <a:t>il suo popolo, </a:t>
            </a:r>
          </a:p>
          <a:p>
            <a:r>
              <a:rPr lang="it-IT" sz="4000">
                <a:solidFill>
                  <a:srgbClr val="000000"/>
                </a:solidFill>
                <a:latin typeface="Tahoma" pitchFamily="34" charset="0"/>
                <a:cs typeface="Tahoma" pitchFamily="34" charset="0"/>
              </a:rPr>
              <a:t>Israele </a:t>
            </a:r>
          </a:p>
          <a:p>
            <a:r>
              <a:rPr lang="it-IT" sz="4000">
                <a:solidFill>
                  <a:srgbClr val="000000"/>
                </a:solidFill>
                <a:latin typeface="Tahoma" pitchFamily="34" charset="0"/>
                <a:cs typeface="Tahoma" pitchFamily="34" charset="0"/>
              </a:rPr>
              <a:t>suo servo; </a:t>
            </a:r>
          </a:p>
          <a:p>
            <a:r>
              <a:rPr lang="it-IT" sz="4000">
                <a:solidFill>
                  <a:srgbClr val="000000"/>
                </a:solidFill>
                <a:latin typeface="Tahoma" pitchFamily="34" charset="0"/>
                <a:cs typeface="Tahoma" pitchFamily="34" charset="0"/>
              </a:rPr>
              <a:t>è grande </a:t>
            </a:r>
          </a:p>
          <a:p>
            <a:r>
              <a:rPr lang="it-IT" sz="4000">
                <a:solidFill>
                  <a:srgbClr val="000000"/>
                </a:solidFill>
                <a:latin typeface="Tahoma" pitchFamily="34" charset="0"/>
                <a:cs typeface="Tahoma" pitchFamily="34" charset="0"/>
              </a:rPr>
              <a:t>il suo nome </a:t>
            </a:r>
          </a:p>
          <a:p>
            <a:r>
              <a:rPr lang="it-IT" sz="4000">
                <a:solidFill>
                  <a:srgbClr val="000000"/>
                </a:solidFill>
                <a:latin typeface="Tahoma" pitchFamily="34" charset="0"/>
                <a:cs typeface="Tahoma" pitchFamily="34" charset="0"/>
              </a:rPr>
              <a:t>per sempre; </a:t>
            </a:r>
          </a:p>
          <a:p>
            <a:r>
              <a:rPr lang="it-IT" sz="4000">
                <a:solidFill>
                  <a:srgbClr val="000000"/>
                </a:solidFill>
                <a:latin typeface="Tahoma" pitchFamily="34" charset="0"/>
                <a:cs typeface="Tahoma" pitchFamily="34" charset="0"/>
              </a:rPr>
              <a:t>così ha parlato </a:t>
            </a:r>
          </a:p>
          <a:p>
            <a:r>
              <a:rPr lang="it-IT" sz="4000">
                <a:solidFill>
                  <a:srgbClr val="000000"/>
                </a:solidFill>
                <a:latin typeface="Tahoma" pitchFamily="34" charset="0"/>
                <a:cs typeface="Tahoma" pitchFamily="34" charset="0"/>
              </a:rPr>
              <a:t>ad Abramo </a:t>
            </a:r>
          </a:p>
          <a:p>
            <a:r>
              <a:rPr lang="it-IT" sz="4000">
                <a:solidFill>
                  <a:srgbClr val="000000"/>
                </a:solidFill>
                <a:latin typeface="Tahoma" pitchFamily="34" charset="0"/>
                <a:cs typeface="Tahoma" pitchFamily="34" charset="0"/>
              </a:rPr>
              <a:t>e ai nostri padri </a:t>
            </a:r>
          </a:p>
        </p:txBody>
      </p:sp>
      <p:pic>
        <p:nvPicPr>
          <p:cNvPr id="94211" name="Picture 2" descr="http://www.mammadellapace.it/images/Mamma_della_Pace.jpg"/>
          <p:cNvPicPr>
            <a:picLocks noChangeAspect="1" noChangeArrowheads="1"/>
          </p:cNvPicPr>
          <p:nvPr/>
        </p:nvPicPr>
        <p:blipFill>
          <a:blip r:embed="rId2"/>
          <a:srcRect/>
          <a:stretch>
            <a:fillRect/>
          </a:stretch>
        </p:blipFill>
        <p:spPr bwMode="auto">
          <a:xfrm>
            <a:off x="4140200" y="0"/>
            <a:ext cx="5003800"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Vita DETTAGLIO"/>
          <p:cNvPicPr>
            <a:picLocks noChangeAspect="1" noChangeArrowheads="1"/>
          </p:cNvPicPr>
          <p:nvPr/>
        </p:nvPicPr>
        <p:blipFill>
          <a:blip r:embed="rId2"/>
          <a:srcRect/>
          <a:stretch>
            <a:fillRect/>
          </a:stretch>
        </p:blipFill>
        <p:spPr bwMode="auto">
          <a:xfrm>
            <a:off x="0" y="0"/>
            <a:ext cx="6186488" cy="6858000"/>
          </a:xfrm>
          <a:prstGeom prst="rect">
            <a:avLst/>
          </a:prstGeom>
          <a:noFill/>
          <a:ln w="9525">
            <a:noFill/>
            <a:miter lim="800000"/>
            <a:headEnd/>
            <a:tailEnd/>
          </a:ln>
        </p:spPr>
      </p:pic>
      <p:sp>
        <p:nvSpPr>
          <p:cNvPr id="4" name="CasellaDiTesto 3"/>
          <p:cNvSpPr txBox="1"/>
          <p:nvPr/>
        </p:nvSpPr>
        <p:spPr>
          <a:xfrm>
            <a:off x="6143625" y="714375"/>
            <a:ext cx="3000375" cy="3046413"/>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Voglio cantare </a:t>
            </a:r>
          </a:p>
          <a:p>
            <a:pPr>
              <a:defRPr/>
            </a:pPr>
            <a:r>
              <a:rPr lang="it-IT" sz="4800" b="1" dirty="0">
                <a:effectLst>
                  <a:outerShdw blurRad="38100" dist="38100" dir="2700000" algn="tl">
                    <a:srgbClr val="000000">
                      <a:alpha val="43137"/>
                    </a:srgbClr>
                  </a:outerShdw>
                </a:effectLst>
                <a:ea typeface="Times New Roman" pitchFamily="18" charset="0"/>
                <a:cs typeface="+mn-cs"/>
              </a:rPr>
              <a:t>di gioia </a:t>
            </a:r>
          </a:p>
          <a:p>
            <a:pPr>
              <a:defRPr/>
            </a:pPr>
            <a:r>
              <a:rPr lang="it-IT" sz="4800" b="1" dirty="0">
                <a:effectLst>
                  <a:outerShdw blurRad="38100" dist="38100" dir="2700000" algn="tl">
                    <a:srgbClr val="000000">
                      <a:alpha val="43137"/>
                    </a:srgbClr>
                  </a:outerShdw>
                </a:effectLst>
                <a:ea typeface="Times New Roman" pitchFamily="18" charset="0"/>
                <a:cs typeface="+mn-cs"/>
              </a:rPr>
              <a:t>al Signore,</a:t>
            </a:r>
            <a:endParaRPr lang="it-IT" sz="4800" dirty="0">
              <a:effectLst>
                <a:outerShdw blurRad="38100" dist="38100" dir="2700000" algn="tl">
                  <a:srgbClr val="000000">
                    <a:alpha val="43137"/>
                  </a:srgbClr>
                </a:outerShdw>
              </a:effectLst>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iterate type="lt">
                                    <p:tmPct val="100000"/>
                                  </p:iterate>
                                  <p:childTnLst>
                                    <p:set>
                                      <p:cBhvr>
                                        <p:cTn id="6" dur="1" fill="hold">
                                          <p:stCondLst>
                                            <p:cond delay="0"/>
                                          </p:stCondLst>
                                        </p:cTn>
                                        <p:tgtEl>
                                          <p:spTgt spid="2"/>
                                        </p:tgtEl>
                                        <p:attrNameLst>
                                          <p:attrName>style.visibility</p:attrName>
                                        </p:attrNameLst>
                                      </p:cBhvr>
                                      <p:to>
                                        <p:strVal val="visible"/>
                                      </p:to>
                                    </p:set>
                                    <p:animEffect transition="in" filter="box(out)">
                                      <p:cBhvr>
                                        <p:cTn id="7" dur="75"/>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Cascate d'argento"/>
          <p:cNvPicPr>
            <a:picLocks noChangeAspect="1" noChangeArrowheads="1"/>
          </p:cNvPicPr>
          <p:nvPr/>
        </p:nvPicPr>
        <p:blipFill>
          <a:blip r:embed="rId2"/>
          <a:srcRect/>
          <a:stretch>
            <a:fillRect/>
          </a:stretch>
        </p:blipFill>
        <p:spPr bwMode="auto">
          <a:xfrm>
            <a:off x="0" y="0"/>
            <a:ext cx="7272338" cy="5091113"/>
          </a:xfrm>
          <a:prstGeom prst="rect">
            <a:avLst/>
          </a:prstGeom>
          <a:noFill/>
          <a:ln w="9525">
            <a:noFill/>
            <a:miter lim="800000"/>
            <a:headEnd/>
            <a:tailEnd/>
          </a:ln>
        </p:spPr>
      </p:pic>
      <p:sp>
        <p:nvSpPr>
          <p:cNvPr id="5" name="CasellaDiTesto 4"/>
          <p:cNvSpPr txBox="1"/>
          <p:nvPr/>
        </p:nvSpPr>
        <p:spPr>
          <a:xfrm>
            <a:off x="2286000" y="5357813"/>
            <a:ext cx="6858000" cy="830262"/>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esulta il mio spirito in lui.</a:t>
            </a:r>
            <a:endParaRPr lang="it-IT" sz="4800" dirty="0">
              <a:effectLst>
                <a:outerShdw blurRad="38100" dist="38100" dir="2700000" algn="tl">
                  <a:srgbClr val="000000">
                    <a:alpha val="43137"/>
                  </a:srgbClr>
                </a:outerShdw>
              </a:effectLst>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786438" y="714375"/>
            <a:ext cx="3357562" cy="4524375"/>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Dalla </a:t>
            </a:r>
          </a:p>
          <a:p>
            <a:pPr>
              <a:defRPr/>
            </a:pPr>
            <a:r>
              <a:rPr lang="it-IT" sz="4800" b="1" dirty="0">
                <a:effectLst>
                  <a:outerShdw blurRad="38100" dist="38100" dir="2700000" algn="tl">
                    <a:srgbClr val="000000">
                      <a:alpha val="43137"/>
                    </a:srgbClr>
                  </a:outerShdw>
                </a:effectLst>
                <a:ea typeface="Times New Roman" pitchFamily="18" charset="0"/>
                <a:cs typeface="+mn-cs"/>
              </a:rPr>
              <a:t>miseria </a:t>
            </a:r>
          </a:p>
          <a:p>
            <a:pPr>
              <a:defRPr/>
            </a:pPr>
            <a:r>
              <a:rPr lang="it-IT" sz="4800" b="1" dirty="0">
                <a:effectLst>
                  <a:outerShdw blurRad="38100" dist="38100" dir="2700000" algn="tl">
                    <a:srgbClr val="000000">
                      <a:alpha val="43137"/>
                    </a:srgbClr>
                  </a:outerShdw>
                </a:effectLst>
                <a:ea typeface="Times New Roman" pitchFamily="18" charset="0"/>
                <a:cs typeface="+mn-cs"/>
              </a:rPr>
              <a:t>lui </a:t>
            </a:r>
          </a:p>
          <a:p>
            <a:pPr>
              <a:defRPr/>
            </a:pPr>
            <a:r>
              <a:rPr lang="it-IT" sz="4800" b="1" dirty="0">
                <a:effectLst>
                  <a:outerShdw blurRad="38100" dist="38100" dir="2700000" algn="tl">
                    <a:srgbClr val="000000">
                      <a:alpha val="43137"/>
                    </a:srgbClr>
                  </a:outerShdw>
                </a:effectLst>
                <a:ea typeface="Times New Roman" pitchFamily="18" charset="0"/>
                <a:cs typeface="+mn-cs"/>
              </a:rPr>
              <a:t>mi </a:t>
            </a:r>
          </a:p>
          <a:p>
            <a:pPr>
              <a:defRPr/>
            </a:pPr>
            <a:r>
              <a:rPr lang="it-IT" sz="4800" b="1" dirty="0">
                <a:effectLst>
                  <a:outerShdw blurRad="38100" dist="38100" dir="2700000" algn="tl">
                    <a:srgbClr val="000000">
                      <a:alpha val="43137"/>
                    </a:srgbClr>
                  </a:outerShdw>
                </a:effectLst>
                <a:ea typeface="Times New Roman" pitchFamily="18" charset="0"/>
                <a:cs typeface="+mn-cs"/>
              </a:rPr>
              <a:t>ha </a:t>
            </a:r>
          </a:p>
          <a:p>
            <a:pPr>
              <a:defRPr/>
            </a:pPr>
            <a:r>
              <a:rPr lang="it-IT" sz="4800" b="1" dirty="0">
                <a:effectLst>
                  <a:outerShdw blurRad="38100" dist="38100" dir="2700000" algn="tl">
                    <a:srgbClr val="000000">
                      <a:alpha val="43137"/>
                    </a:srgbClr>
                  </a:outerShdw>
                </a:effectLst>
                <a:ea typeface="Times New Roman" pitchFamily="18" charset="0"/>
                <a:cs typeface="+mn-cs"/>
              </a:rPr>
              <a:t>riscattata</a:t>
            </a:r>
            <a:endParaRPr lang="it-IT" sz="4800" dirty="0">
              <a:effectLst>
                <a:outerShdw blurRad="38100" dist="38100" dir="2700000" algn="tl">
                  <a:srgbClr val="000000">
                    <a:alpha val="43137"/>
                  </a:srgbClr>
                </a:outerShdw>
              </a:effectLst>
              <a:cs typeface="+mn-cs"/>
            </a:endParaRPr>
          </a:p>
        </p:txBody>
      </p:sp>
      <p:pic>
        <p:nvPicPr>
          <p:cNvPr id="97283" name="Picture 2" descr="014a45"/>
          <p:cNvPicPr>
            <a:picLocks noChangeAspect="1" noChangeArrowheads="1"/>
          </p:cNvPicPr>
          <p:nvPr/>
        </p:nvPicPr>
        <p:blipFill>
          <a:blip r:embed="rId2"/>
          <a:srcRect/>
          <a:stretch>
            <a:fillRect/>
          </a:stretch>
        </p:blipFill>
        <p:spPr bwMode="auto">
          <a:xfrm>
            <a:off x="0" y="0"/>
            <a:ext cx="5175250"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715000" y="1714500"/>
            <a:ext cx="3429000" cy="2308225"/>
          </a:xfrm>
          <a:prstGeom prst="rect">
            <a:avLst/>
          </a:prstGeom>
          <a:noFill/>
        </p:spPr>
        <p:txBody>
          <a:bodyPr>
            <a:spAutoFit/>
          </a:bodyPr>
          <a:lstStyle/>
          <a:p>
            <a:pPr>
              <a:defRPr/>
            </a:pPr>
            <a:r>
              <a:rPr lang="it-IT" sz="4800" b="1" dirty="0">
                <a:effectLst>
                  <a:outerShdw blurRad="38100" dist="38100" dir="2700000" algn="tl">
                    <a:srgbClr val="000000">
                      <a:alpha val="43137"/>
                    </a:srgbClr>
                  </a:outerShdw>
                </a:effectLst>
                <a:ea typeface="Times New Roman" pitchFamily="18" charset="0"/>
                <a:cs typeface="+mn-cs"/>
              </a:rPr>
              <a:t>e grande è </a:t>
            </a:r>
          </a:p>
          <a:p>
            <a:pPr>
              <a:defRPr/>
            </a:pPr>
            <a:r>
              <a:rPr lang="it-IT" sz="4800" b="1" dirty="0">
                <a:effectLst>
                  <a:outerShdw blurRad="38100" dist="38100" dir="2700000" algn="tl">
                    <a:srgbClr val="000000">
                      <a:alpha val="43137"/>
                    </a:srgbClr>
                  </a:outerShdw>
                </a:effectLst>
                <a:ea typeface="Times New Roman" pitchFamily="18" charset="0"/>
                <a:cs typeface="+mn-cs"/>
              </a:rPr>
              <a:t>il suo amore per me.</a:t>
            </a:r>
            <a:endParaRPr lang="it-IT" sz="4800" dirty="0">
              <a:effectLst>
                <a:outerShdw blurRad="38100" dist="38100" dir="2700000" algn="tl">
                  <a:srgbClr val="000000">
                    <a:alpha val="43137"/>
                  </a:srgbClr>
                </a:outerShdw>
              </a:effectLst>
              <a:cs typeface="+mn-cs"/>
            </a:endParaRPr>
          </a:p>
        </p:txBody>
      </p:sp>
      <p:pic>
        <p:nvPicPr>
          <p:cNvPr id="98307" name="Picture 3" descr="raig llum11"/>
          <p:cNvPicPr>
            <a:picLocks noChangeAspect="1" noChangeArrowheads="1"/>
          </p:cNvPicPr>
          <p:nvPr/>
        </p:nvPicPr>
        <p:blipFill>
          <a:blip r:embed="rId2"/>
          <a:srcRect/>
          <a:stretch>
            <a:fillRect/>
          </a:stretch>
        </p:blipFill>
        <p:spPr bwMode="auto">
          <a:xfrm>
            <a:off x="0" y="0"/>
            <a:ext cx="5715000"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285750" y="142875"/>
            <a:ext cx="8861425" cy="5508625"/>
          </a:xfrm>
          <a:prstGeom prst="rect">
            <a:avLst/>
          </a:prstGeom>
          <a:noFill/>
          <a:ln w="9525">
            <a:noFill/>
            <a:miter lim="800000"/>
            <a:headEnd/>
            <a:tailEnd/>
          </a:ln>
        </p:spPr>
        <p:txBody>
          <a:bodyPr anchor="ctr">
            <a:spAutoFit/>
          </a:bodyPr>
          <a:lstStyle/>
          <a:p>
            <a:pPr algn="just">
              <a:defRPr/>
            </a:pPr>
            <a:r>
              <a:rPr lang="it-IT" sz="4400" dirty="0">
                <a:latin typeface="+mj-lt"/>
                <a:cs typeface="Times New Roman" pitchFamily="18" charset="0"/>
              </a:rPr>
              <a:t>Il Signore sia con voi.</a:t>
            </a:r>
            <a:endParaRPr lang="it-IT" sz="4400" dirty="0">
              <a:latin typeface="+mj-lt"/>
              <a:cs typeface="+mn-cs"/>
            </a:endParaRPr>
          </a:p>
          <a:p>
            <a:pPr algn="just">
              <a:defRPr/>
            </a:pPr>
            <a:r>
              <a:rPr lang="it-IT" sz="4400" b="1" dirty="0">
                <a:latin typeface="+mj-lt"/>
                <a:cs typeface="Times New Roman" pitchFamily="18" charset="0"/>
              </a:rPr>
              <a:t>E con il tuo spirito. </a:t>
            </a:r>
            <a:endParaRPr lang="it-IT" sz="4400" dirty="0">
              <a:latin typeface="+mj-lt"/>
              <a:cs typeface="+mn-cs"/>
            </a:endParaRPr>
          </a:p>
          <a:p>
            <a:pPr algn="just">
              <a:defRPr/>
            </a:pPr>
            <a:endParaRPr lang="it-IT" sz="4400" dirty="0">
              <a:latin typeface="+mj-lt"/>
              <a:cs typeface="Times New Roman" pitchFamily="18" charset="0"/>
            </a:endParaRPr>
          </a:p>
          <a:p>
            <a:pPr algn="just">
              <a:defRPr/>
            </a:pPr>
            <a:r>
              <a:rPr lang="it-IT" sz="4400" dirty="0">
                <a:latin typeface="+mj-lt"/>
                <a:cs typeface="Times New Roman" pitchFamily="18" charset="0"/>
              </a:rPr>
              <a:t>In alto i nostri cuori.</a:t>
            </a:r>
            <a:endParaRPr lang="it-IT" sz="4400" dirty="0">
              <a:latin typeface="+mj-lt"/>
              <a:cs typeface="+mn-cs"/>
            </a:endParaRPr>
          </a:p>
          <a:p>
            <a:pPr algn="just">
              <a:defRPr/>
            </a:pPr>
            <a:r>
              <a:rPr lang="it-IT" sz="4400" b="1" dirty="0">
                <a:latin typeface="+mj-lt"/>
                <a:cs typeface="Times New Roman" pitchFamily="18" charset="0"/>
              </a:rPr>
              <a:t>Sono rivolti al Signore. </a:t>
            </a:r>
            <a:endParaRPr lang="it-IT" sz="4400" dirty="0">
              <a:latin typeface="+mj-lt"/>
              <a:cs typeface="+mn-cs"/>
            </a:endParaRPr>
          </a:p>
          <a:p>
            <a:pPr algn="just">
              <a:defRPr/>
            </a:pPr>
            <a:endParaRPr lang="it-IT" sz="4400" dirty="0">
              <a:latin typeface="+mj-lt"/>
              <a:cs typeface="Times New Roman" pitchFamily="18" charset="0"/>
            </a:endParaRPr>
          </a:p>
          <a:p>
            <a:pPr algn="just">
              <a:defRPr/>
            </a:pPr>
            <a:r>
              <a:rPr lang="it-IT" sz="4400" dirty="0">
                <a:latin typeface="+mj-lt"/>
                <a:cs typeface="Times New Roman" pitchFamily="18" charset="0"/>
              </a:rPr>
              <a:t>Rendiamo grazie al Signore nostro Dio</a:t>
            </a:r>
            <a:r>
              <a:rPr lang="it-IT" sz="1600" dirty="0">
                <a:latin typeface="+mj-lt"/>
                <a:cs typeface="Times New Roman" pitchFamily="18" charset="0"/>
              </a:rPr>
              <a:t>.</a:t>
            </a:r>
            <a:endParaRPr lang="it-IT" sz="4400" dirty="0">
              <a:latin typeface="+mj-lt"/>
              <a:cs typeface="+mn-cs"/>
            </a:endParaRPr>
          </a:p>
          <a:p>
            <a:pPr algn="just">
              <a:defRPr/>
            </a:pPr>
            <a:r>
              <a:rPr lang="it-IT" sz="4400" b="1" dirty="0">
                <a:latin typeface="+mj-lt"/>
                <a:cs typeface="Times New Roman" pitchFamily="18" charset="0"/>
              </a:rPr>
              <a:t>È cosa buona e giusta. </a:t>
            </a:r>
            <a:endParaRPr lang="it-IT" sz="4400" dirty="0">
              <a:latin typeface="+mj-lt"/>
              <a:cs typeface="+mn-cs"/>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42938" y="285750"/>
            <a:ext cx="8501062" cy="5632450"/>
          </a:xfrm>
          <a:prstGeom prst="rect">
            <a:avLst/>
          </a:prstGeom>
        </p:spPr>
        <p:txBody>
          <a:bodyPr>
            <a:spAutoFit/>
          </a:bodyPr>
          <a:lstStyle/>
          <a:p>
            <a:pPr fontAlgn="auto">
              <a:spcBef>
                <a:spcPts val="0"/>
              </a:spcBef>
              <a:spcAft>
                <a:spcPts val="0"/>
              </a:spcAft>
              <a:defRPr/>
            </a:pPr>
            <a:r>
              <a:rPr lang="it-IT" sz="4000">
                <a:latin typeface="Calibri" pitchFamily="34" charset="0"/>
                <a:cs typeface="+mn-cs"/>
              </a:rPr>
              <a:t>Nel nome </a:t>
            </a:r>
            <a:r>
              <a:rPr lang="it-IT" sz="4000" dirty="0">
                <a:latin typeface="Calibri" pitchFamily="34" charset="0"/>
                <a:cs typeface="+mn-cs"/>
              </a:rPr>
              <a:t>del Padre, e del Figlio </a:t>
            </a:r>
          </a:p>
          <a:p>
            <a:pPr fontAlgn="auto">
              <a:spcBef>
                <a:spcPts val="0"/>
              </a:spcBef>
              <a:spcAft>
                <a:spcPts val="0"/>
              </a:spcAft>
              <a:defRPr/>
            </a:pPr>
            <a:r>
              <a:rPr lang="it-IT" sz="4000" dirty="0">
                <a:latin typeface="Calibri" pitchFamily="34" charset="0"/>
                <a:cs typeface="+mn-cs"/>
              </a:rPr>
              <a:t>e dello Spirito Santo.			</a:t>
            </a:r>
          </a:p>
          <a:p>
            <a:pPr fontAlgn="auto">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mn-cs"/>
              </a:rPr>
              <a:t>Amen.</a:t>
            </a:r>
            <a:r>
              <a:rPr lang="it-IT" sz="4000" dirty="0">
                <a:effectLst>
                  <a:outerShdw blurRad="38100" dist="38100" dir="2700000" algn="tl">
                    <a:srgbClr val="000000">
                      <a:alpha val="43137"/>
                    </a:srgbClr>
                  </a:outerShdw>
                </a:effectLst>
                <a:latin typeface="Calibri" pitchFamily="34" charset="0"/>
                <a:cs typeface="+mn-cs"/>
              </a:rPr>
              <a:t> </a:t>
            </a:r>
          </a:p>
          <a:p>
            <a:pPr fontAlgn="auto">
              <a:spcBef>
                <a:spcPts val="0"/>
              </a:spcBef>
              <a:spcAft>
                <a:spcPts val="0"/>
              </a:spcAft>
              <a:defRPr/>
            </a:pPr>
            <a:endParaRPr lang="it-IT" sz="4000" dirty="0">
              <a:latin typeface="Calibri" pitchFamily="34" charset="0"/>
              <a:cs typeface="+mn-cs"/>
            </a:endParaRPr>
          </a:p>
          <a:p>
            <a:pPr>
              <a:defRPr/>
            </a:pPr>
            <a:r>
              <a:rPr lang="it-IT" sz="4000" dirty="0">
                <a:latin typeface="Calibri" pitchFamily="34" charset="0"/>
                <a:cs typeface="+mn-cs"/>
              </a:rPr>
              <a:t>La grazia del Signore nostro </a:t>
            </a:r>
          </a:p>
          <a:p>
            <a:pPr>
              <a:defRPr/>
            </a:pPr>
            <a:r>
              <a:rPr lang="it-IT" sz="4000" dirty="0">
                <a:latin typeface="Calibri" pitchFamily="34" charset="0"/>
                <a:cs typeface="+mn-cs"/>
              </a:rPr>
              <a:t>Gesù Cristo, l’amore di Dio Padre </a:t>
            </a:r>
          </a:p>
          <a:p>
            <a:pPr>
              <a:defRPr/>
            </a:pPr>
            <a:r>
              <a:rPr lang="it-IT" sz="4000" dirty="0">
                <a:latin typeface="Calibri" pitchFamily="34" charset="0"/>
                <a:cs typeface="+mn-cs"/>
              </a:rPr>
              <a:t>e la comunione dello Spirito Santo </a:t>
            </a:r>
          </a:p>
          <a:p>
            <a:pPr>
              <a:defRPr/>
            </a:pPr>
            <a:r>
              <a:rPr lang="it-IT" sz="4000" dirty="0">
                <a:latin typeface="Calibri" pitchFamily="34" charset="0"/>
                <a:cs typeface="+mn-cs"/>
              </a:rPr>
              <a:t>siano con tutti voi.</a:t>
            </a:r>
          </a:p>
          <a:p>
            <a:pPr fontAlgn="auto">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cs typeface="+mn-cs"/>
              </a:rPr>
              <a:t>E con il tuo spirito.</a:t>
            </a:r>
            <a:endParaRPr lang="it-IT" sz="4000" dirty="0">
              <a:effectLst>
                <a:outerShdw blurRad="38100" dist="38100" dir="2700000" algn="tl">
                  <a:srgbClr val="000000">
                    <a:alpha val="43137"/>
                  </a:srgbClr>
                </a:outerShdw>
              </a:effectLst>
              <a:latin typeface="Calibri" pitchFamily="34" charset="0"/>
              <a:cs typeface="+mn-cs"/>
            </a:endParaRPr>
          </a:p>
        </p:txBody>
      </p:sp>
    </p:spTree>
  </p:cSld>
  <p:clrMapOvr>
    <a:masterClrMapping/>
  </p:clrMapOvr>
  <p:transition spd="med"/>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1692_N51_st"/>
          <p:cNvPicPr>
            <a:picLocks noChangeAspect="1" noChangeArrowheads="1"/>
          </p:cNvPicPr>
          <p:nvPr/>
        </p:nvPicPr>
        <p:blipFill>
          <a:blip r:embed="rId2">
            <a:lum bright="6000"/>
            <a:extLst>
              <a:ext uri="{28A0092B-C50C-407E-A947-70E740481C1C}">
                <a14:useLocalDpi xmlns:a14="http://schemas.microsoft.com/office/drawing/2010/main"/>
              </a:ext>
            </a:extLst>
          </a:blip>
          <a:srcRect/>
          <a:stretch>
            <a:fillRect/>
          </a:stretch>
        </p:blipFill>
        <p:spPr bwMode="auto">
          <a:xfrm>
            <a:off x="4643438" y="41275"/>
            <a:ext cx="4500562" cy="6848475"/>
          </a:xfrm>
          <a:prstGeom prst="rect">
            <a:avLst/>
          </a:prstGeom>
          <a:noFill/>
          <a:ln w="9525">
            <a:noFill/>
            <a:miter lim="800000"/>
            <a:headEnd/>
            <a:tailEnd/>
          </a:ln>
        </p:spPr>
      </p:pic>
      <p:sp>
        <p:nvSpPr>
          <p:cNvPr id="3" name="CasellaDiTesto 2"/>
          <p:cNvSpPr txBox="1"/>
          <p:nvPr/>
        </p:nvSpPr>
        <p:spPr>
          <a:xfrm>
            <a:off x="357188" y="2214563"/>
            <a:ext cx="6643687" cy="1323975"/>
          </a:xfrm>
          <a:prstGeom prst="rect">
            <a:avLst/>
          </a:prstGeom>
          <a:noFill/>
        </p:spPr>
        <p:txBody>
          <a:bodyPr>
            <a:spAutoFit/>
          </a:bodyPr>
          <a:lstStyle/>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rPr>
              <a:t>Santo, </a:t>
            </a:r>
            <a:r>
              <a:rPr lang="it-IT" sz="4000" dirty="0" err="1">
                <a:solidFill>
                  <a:srgbClr val="FF0000"/>
                </a:solidFill>
                <a:effectLst>
                  <a:outerShdw blurRad="38100" dist="38100" dir="2700000" algn="tl">
                    <a:srgbClr val="000000">
                      <a:alpha val="43137"/>
                    </a:srgbClr>
                  </a:outerShdw>
                </a:effectLst>
                <a:latin typeface="Arial Black" pitchFamily="34" charset="0"/>
              </a:rPr>
              <a:t>Santo</a:t>
            </a:r>
            <a:r>
              <a:rPr lang="it-IT" sz="4000" dirty="0">
                <a:solidFill>
                  <a:srgbClr val="FF0000"/>
                </a:solidFill>
                <a:effectLst>
                  <a:outerShdw blurRad="38100" dist="38100" dir="2700000" algn="tl">
                    <a:srgbClr val="000000">
                      <a:alpha val="43137"/>
                    </a:srgbClr>
                  </a:outerShdw>
                </a:effectLst>
                <a:latin typeface="Arial Black" pitchFamily="34" charset="0"/>
              </a:rPr>
              <a:t>, Osanna</a:t>
            </a:r>
          </a:p>
          <a:p>
            <a:pPr eaLnBrk="0" hangingPunct="0">
              <a:defRPr/>
            </a:pPr>
            <a:r>
              <a:rPr lang="it-IT" sz="4000" dirty="0">
                <a:solidFill>
                  <a:srgbClr val="FF0000"/>
                </a:solidFill>
                <a:effectLst>
                  <a:outerShdw blurRad="38100" dist="38100" dir="2700000" algn="tl">
                    <a:srgbClr val="000000">
                      <a:alpha val="43137"/>
                    </a:srgbClr>
                  </a:outerShdw>
                </a:effectLst>
                <a:latin typeface="Arial Black" pitchFamily="34" charset="0"/>
              </a:rPr>
              <a:t>Santo, </a:t>
            </a:r>
            <a:r>
              <a:rPr lang="it-IT" sz="4000" dirty="0" err="1">
                <a:solidFill>
                  <a:srgbClr val="FF0000"/>
                </a:solidFill>
                <a:effectLst>
                  <a:outerShdw blurRad="38100" dist="38100" dir="2700000" algn="tl">
                    <a:srgbClr val="000000">
                      <a:alpha val="43137"/>
                    </a:srgbClr>
                  </a:outerShdw>
                </a:effectLst>
                <a:latin typeface="Arial Black" pitchFamily="34" charset="0"/>
              </a:rPr>
              <a:t>Santo</a:t>
            </a:r>
            <a:r>
              <a:rPr lang="it-IT" sz="4000" dirty="0">
                <a:solidFill>
                  <a:srgbClr val="FF0000"/>
                </a:solidFill>
                <a:effectLst>
                  <a:outerShdw blurRad="38100" dist="38100" dir="2700000" algn="tl">
                    <a:srgbClr val="000000">
                      <a:alpha val="43137"/>
                    </a:srgbClr>
                  </a:outerShdw>
                </a:effectLst>
                <a:latin typeface="Arial Black" pitchFamily="34" charset="0"/>
              </a:rPr>
              <a:t>, Osanna</a:t>
            </a:r>
          </a:p>
        </p:txBody>
      </p:sp>
    </p:spTree>
    <p:extLst>
      <p:ext uri="{BB962C8B-B14F-4D97-AF65-F5344CB8AC3E}">
        <p14:creationId xmlns:p14="http://schemas.microsoft.com/office/powerpoint/2010/main" val="4067580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Fede\Desktop\196-1-zoom-1-palloncini.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2051720" y="4277131"/>
            <a:ext cx="7000875" cy="2554288"/>
          </a:xfrm>
          <a:prstGeom prst="rect">
            <a:avLst/>
          </a:prstGeom>
          <a:solidFill>
            <a:srgbClr val="FFFFFF">
              <a:alpha val="80000"/>
            </a:srgbClr>
          </a:solidFill>
        </p:spPr>
        <p:txBody>
          <a:bodyPr>
            <a:spAutoFit/>
          </a:bodyPr>
          <a:lstStyle/>
          <a:p>
            <a:pP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rPr>
              <a:t>Osanna eh, Osanna eh, </a:t>
            </a:r>
          </a:p>
          <a:p>
            <a:pP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rPr>
              <a:t>Osanna a Cristo Signor</a:t>
            </a:r>
          </a:p>
          <a:p>
            <a:pP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rPr>
              <a:t>Osanna eh, Osanna eh, </a:t>
            </a:r>
          </a:p>
          <a:p>
            <a:pP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rPr>
              <a:t>Osanna a Cristo Signor.</a:t>
            </a:r>
          </a:p>
        </p:txBody>
      </p:sp>
    </p:spTree>
    <p:extLst>
      <p:ext uri="{BB962C8B-B14F-4D97-AF65-F5344CB8AC3E}">
        <p14:creationId xmlns:p14="http://schemas.microsoft.com/office/powerpoint/2010/main" val="1479456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Fede\Desktop\cielo21.jpg"/>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0" y="0"/>
            <a:ext cx="9144000" cy="6870441"/>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508160" y="4316155"/>
            <a:ext cx="6143625" cy="2554287"/>
          </a:xfrm>
          <a:prstGeom prst="rect">
            <a:avLst/>
          </a:prstGeom>
          <a:solidFill>
            <a:srgbClr val="FFFFFF">
              <a:alpha val="80000"/>
            </a:srgbClr>
          </a:solidFill>
        </p:spPr>
        <p:txBody>
          <a:bodyPr>
            <a:spAutoFit/>
          </a:bodyPr>
          <a:lstStyle/>
          <a:p>
            <a:pPr algn="ctr" eaLnBrk="0" hangingPunct="0">
              <a:defRPr/>
            </a:pPr>
            <a:r>
              <a:rPr lang="it-IT" sz="4000" dirty="0">
                <a:solidFill>
                  <a:srgbClr val="0000FF"/>
                </a:solidFill>
                <a:effectLst>
                  <a:outerShdw blurRad="38100" dist="38100" dir="2700000" algn="tl">
                    <a:srgbClr val="000000">
                      <a:alpha val="43137"/>
                    </a:srgbClr>
                  </a:outerShdw>
                </a:effectLst>
                <a:latin typeface="Britannic Bold" pitchFamily="34" charset="0"/>
              </a:rPr>
              <a:t>I cieli e la terra o Signore, </a:t>
            </a:r>
          </a:p>
          <a:p>
            <a:pPr algn="ctr" eaLnBrk="0" hangingPunct="0">
              <a:defRPr/>
            </a:pPr>
            <a:r>
              <a:rPr lang="it-IT" sz="4000" dirty="0">
                <a:solidFill>
                  <a:srgbClr val="0000FF"/>
                </a:solidFill>
                <a:effectLst>
                  <a:outerShdw blurRad="38100" dist="38100" dir="2700000" algn="tl">
                    <a:srgbClr val="000000">
                      <a:alpha val="43137"/>
                    </a:srgbClr>
                  </a:outerShdw>
                </a:effectLst>
                <a:latin typeface="Britannic Bold" pitchFamily="34" charset="0"/>
              </a:rPr>
              <a:t>sono pieni di Te</a:t>
            </a:r>
          </a:p>
          <a:p>
            <a:pPr algn="ctr" eaLnBrk="0" hangingPunct="0">
              <a:defRPr/>
            </a:pPr>
            <a:r>
              <a:rPr lang="it-IT" sz="4000" dirty="0">
                <a:solidFill>
                  <a:srgbClr val="0000FF"/>
                </a:solidFill>
                <a:effectLst>
                  <a:outerShdw blurRad="38100" dist="38100" dir="2700000" algn="tl">
                    <a:srgbClr val="000000">
                      <a:alpha val="43137"/>
                    </a:srgbClr>
                  </a:outerShdw>
                </a:effectLst>
                <a:latin typeface="Britannic Bold" pitchFamily="34" charset="0"/>
              </a:rPr>
              <a:t>I cieli e la terra o Signore, </a:t>
            </a:r>
          </a:p>
          <a:p>
            <a:pPr algn="ctr" eaLnBrk="0" hangingPunct="0">
              <a:defRPr/>
            </a:pPr>
            <a:r>
              <a:rPr lang="it-IT" sz="4000" dirty="0">
                <a:solidFill>
                  <a:srgbClr val="0000FF"/>
                </a:solidFill>
                <a:effectLst>
                  <a:outerShdw blurRad="38100" dist="38100" dir="2700000" algn="tl">
                    <a:srgbClr val="000000">
                      <a:alpha val="43137"/>
                    </a:srgbClr>
                  </a:outerShdw>
                </a:effectLst>
                <a:latin typeface="Britannic Bold" pitchFamily="34" charset="0"/>
              </a:rPr>
              <a:t>sono pieni di Te</a:t>
            </a:r>
          </a:p>
        </p:txBody>
      </p:sp>
    </p:spTree>
    <p:extLst>
      <p:ext uri="{BB962C8B-B14F-4D97-AF65-F5344CB8AC3E}">
        <p14:creationId xmlns:p14="http://schemas.microsoft.com/office/powerpoint/2010/main" val="293269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Fede\Desktop\palloncini.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59947" cy="6872288"/>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079535" y="4325790"/>
            <a:ext cx="7000875" cy="2554288"/>
          </a:xfrm>
          <a:prstGeom prst="rect">
            <a:avLst/>
          </a:prstGeom>
          <a:solidFill>
            <a:srgbClr val="FFFFFF">
              <a:alpha val="80000"/>
            </a:srgbClr>
          </a:solidFill>
        </p:spPr>
        <p:txBody>
          <a:bodyPr>
            <a:spAutoFit/>
          </a:bodyPr>
          <a:lstStyle/>
          <a:p>
            <a:pPr algn="ct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rPr>
              <a:t>Osanna eh, Osanna eh, </a:t>
            </a:r>
          </a:p>
          <a:p>
            <a:pPr algn="ct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rPr>
              <a:t>Osanna a Cristo Signor</a:t>
            </a:r>
          </a:p>
          <a:p>
            <a:pPr algn="ct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rPr>
              <a:t>Osanna eh, Osanna eh, </a:t>
            </a:r>
          </a:p>
          <a:p>
            <a:pPr algn="ct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rPr>
              <a:t>Osanna a Cristo Signor.</a:t>
            </a:r>
          </a:p>
        </p:txBody>
      </p:sp>
    </p:spTree>
    <p:extLst>
      <p:ext uri="{BB962C8B-B14F-4D97-AF65-F5344CB8AC3E}">
        <p14:creationId xmlns:p14="http://schemas.microsoft.com/office/powerpoint/2010/main" val="3691632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Fede\Desktop\image00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6862439"/>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678656" y="4308151"/>
            <a:ext cx="7786687" cy="2554287"/>
          </a:xfrm>
          <a:prstGeom prst="rect">
            <a:avLst/>
          </a:prstGeom>
          <a:solidFill>
            <a:srgbClr val="FFFFFF">
              <a:alpha val="63137"/>
            </a:srgbClr>
          </a:solidFill>
        </p:spPr>
        <p:txBody>
          <a:bodyPr>
            <a:spAutoFit/>
          </a:bodyPr>
          <a:lstStyle/>
          <a:p>
            <a:pPr algn="ct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rPr>
              <a:t>Benedetto colui che viene, </a:t>
            </a:r>
          </a:p>
          <a:p>
            <a:pPr algn="ct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rPr>
              <a:t>nel nome del Signor </a:t>
            </a:r>
          </a:p>
          <a:p>
            <a:pPr algn="ct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rPr>
              <a:t>Benedetto colui che viene, </a:t>
            </a:r>
          </a:p>
          <a:p>
            <a:pPr algn="ct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rPr>
              <a:t>nel nome del Signor </a:t>
            </a:r>
          </a:p>
        </p:txBody>
      </p:sp>
    </p:spTree>
    <p:extLst>
      <p:ext uri="{BB962C8B-B14F-4D97-AF65-F5344CB8AC3E}">
        <p14:creationId xmlns:p14="http://schemas.microsoft.com/office/powerpoint/2010/main" val="47624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Fede\Desktop\abbraccio-di-gioia.jpg"/>
          <p:cNvPicPr>
            <a:picLocks noChangeAspect="1" noChangeArrowheads="1"/>
          </p:cNvPicPr>
          <p:nvPr/>
        </p:nvPicPr>
        <p:blipFill rotWithShape="1">
          <a:blip r:embed="rId2" cstate="email">
            <a:duotone>
              <a:schemeClr val="accent2">
                <a:shade val="45000"/>
                <a:satMod val="135000"/>
              </a:schemeClr>
              <a:prstClr val="white"/>
            </a:duotone>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071562" y="4279605"/>
            <a:ext cx="7000875" cy="2554288"/>
          </a:xfrm>
          <a:prstGeom prst="rect">
            <a:avLst/>
          </a:prstGeom>
          <a:solidFill>
            <a:srgbClr val="FFFFFF"/>
          </a:solidFill>
        </p:spPr>
        <p:txBody>
          <a:bodyPr>
            <a:spAutoFit/>
          </a:bodyPr>
          <a:lstStyle/>
          <a:p>
            <a:pP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rPr>
              <a:t>Osanna eh, Osanna eh, </a:t>
            </a:r>
          </a:p>
          <a:p>
            <a:pP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rPr>
              <a:t>Osanna a Cristo Signor</a:t>
            </a:r>
          </a:p>
          <a:p>
            <a:pP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rPr>
              <a:t>Osanna eh, Osanna eh, </a:t>
            </a:r>
          </a:p>
          <a:p>
            <a:pPr eaLnBrk="0" hangingPunct="0">
              <a:defRPr/>
            </a:pPr>
            <a:r>
              <a:rPr lang="it-IT" sz="4000" dirty="0">
                <a:solidFill>
                  <a:srgbClr val="0000FF"/>
                </a:solidFill>
                <a:effectLst>
                  <a:outerShdw blurRad="38100" dist="38100" dir="2700000" algn="tl">
                    <a:srgbClr val="000000">
                      <a:alpha val="43137"/>
                    </a:srgbClr>
                  </a:outerShdw>
                </a:effectLst>
                <a:latin typeface="Arial Black" pitchFamily="34" charset="0"/>
              </a:rPr>
              <a:t>Osanna a Cristo Signor.</a:t>
            </a:r>
          </a:p>
        </p:txBody>
      </p:sp>
    </p:spTree>
    <p:extLst>
      <p:ext uri="{BB962C8B-B14F-4D97-AF65-F5344CB8AC3E}">
        <p14:creationId xmlns:p14="http://schemas.microsoft.com/office/powerpoint/2010/main" val="3264255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Immagine 3" descr="Eucaristia 7.JPG"/>
          <p:cNvPicPr>
            <a:picLocks noChangeAspect="1"/>
          </p:cNvPicPr>
          <p:nvPr/>
        </p:nvPicPr>
        <p:blipFill>
          <a:blip r:embed="rId2"/>
          <a:srcRect/>
          <a:stretch>
            <a:fillRect/>
          </a:stretch>
        </p:blipFill>
        <p:spPr bwMode="auto">
          <a:xfrm>
            <a:off x="1143000" y="0"/>
            <a:ext cx="6954838" cy="6858000"/>
          </a:xfrm>
          <a:prstGeom prst="rect">
            <a:avLst/>
          </a:prstGeom>
          <a:noFill/>
          <a:ln w="9525">
            <a:noFill/>
            <a:miter lim="800000"/>
            <a:headEnd/>
            <a:tailEnd/>
          </a:ln>
        </p:spPr>
      </p:pic>
      <p:sp>
        <p:nvSpPr>
          <p:cNvPr id="2" name="CasellaDiTesto 1"/>
          <p:cNvSpPr txBox="1"/>
          <p:nvPr/>
        </p:nvSpPr>
        <p:spPr>
          <a:xfrm>
            <a:off x="357188" y="642938"/>
            <a:ext cx="8786812" cy="3170237"/>
          </a:xfrm>
          <a:prstGeom prst="rect">
            <a:avLst/>
          </a:prstGeom>
          <a:solidFill>
            <a:srgbClr val="FFFFFF">
              <a:alpha val="69804"/>
            </a:srgbClr>
          </a:solidFill>
          <a:effectLst>
            <a:softEdge rad="127000"/>
          </a:effectLst>
        </p:spPr>
        <p:txBody>
          <a:bodyPr>
            <a:spAutoFit/>
          </a:bodyPr>
          <a:lstStyle/>
          <a:p>
            <a:pPr>
              <a:defRPr/>
            </a:pPr>
            <a:r>
              <a:rPr lang="it-IT" sz="4400" dirty="0">
                <a:latin typeface="Times" charset="0"/>
                <a:cs typeface="+mn-cs"/>
              </a:rPr>
              <a:t>Mistero della fede.</a:t>
            </a:r>
          </a:p>
          <a:p>
            <a:pPr>
              <a:defRPr/>
            </a:pPr>
            <a:endParaRPr lang="it-IT" dirty="0">
              <a:latin typeface="Times" charset="0"/>
              <a:cs typeface="+mn-cs"/>
            </a:endParaRPr>
          </a:p>
          <a:p>
            <a:pPr>
              <a:defRPr/>
            </a:pPr>
            <a:r>
              <a:rPr lang="it-IT" sz="4400" b="1" dirty="0">
                <a:solidFill>
                  <a:srgbClr val="FF0000"/>
                </a:solidFill>
                <a:effectLst>
                  <a:outerShdw blurRad="38100" dist="38100" dir="2700000" algn="tl">
                    <a:srgbClr val="000000">
                      <a:alpha val="43137"/>
                    </a:srgbClr>
                  </a:outerShdw>
                </a:effectLst>
                <a:latin typeface="Times" charset="0"/>
                <a:cs typeface="+mn-cs"/>
              </a:rPr>
              <a:t>Annunziamo la tua morte, Signore, </a:t>
            </a:r>
          </a:p>
          <a:p>
            <a:pPr>
              <a:defRPr/>
            </a:pPr>
            <a:r>
              <a:rPr lang="it-IT" sz="4400" b="1" dirty="0">
                <a:solidFill>
                  <a:srgbClr val="FF0000"/>
                </a:solidFill>
                <a:effectLst>
                  <a:outerShdw blurRad="38100" dist="38100" dir="2700000" algn="tl">
                    <a:srgbClr val="000000">
                      <a:alpha val="43137"/>
                    </a:srgbClr>
                  </a:outerShdw>
                </a:effectLst>
                <a:latin typeface="Times" charset="0"/>
                <a:cs typeface="+mn-cs"/>
              </a:rPr>
              <a:t>proclamiamo la tua risurrezione, </a:t>
            </a:r>
          </a:p>
          <a:p>
            <a:pPr>
              <a:defRPr/>
            </a:pPr>
            <a:r>
              <a:rPr lang="it-IT" sz="4400" b="1" dirty="0">
                <a:solidFill>
                  <a:srgbClr val="FF0000"/>
                </a:solidFill>
                <a:effectLst>
                  <a:outerShdw blurRad="38100" dist="38100" dir="2700000" algn="tl">
                    <a:srgbClr val="000000">
                      <a:alpha val="43137"/>
                    </a:srgbClr>
                  </a:outerShdw>
                </a:effectLst>
                <a:latin typeface="Times" charset="0"/>
                <a:cs typeface="+mn-cs"/>
              </a:rPr>
              <a:t>nell'attesa della tua venuta.</a:t>
            </a:r>
          </a:p>
        </p:txBody>
      </p:sp>
    </p:spTree>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p:fade/>
  </p:transition>
  <p:timing>
    <p:tnLst>
      <p:par>
        <p:cTn id="1" dur="indefinite" restart="never" nodeType="tmRoot"/>
      </p:par>
    </p:tnLst>
  </p:timing>
</p:sld>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5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olstiz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otalTime>1218</TotalTime>
  <Words>2329</Words>
  <Application>Microsoft Office PowerPoint</Application>
  <PresentationFormat>Presentazione su schermo (4:3)</PresentationFormat>
  <Paragraphs>445</Paragraphs>
  <Slides>139</Slides>
  <Notes>12</Notes>
  <HiddenSlides>0</HiddenSlides>
  <MMClips>0</MMClips>
  <ScaleCrop>false</ScaleCrop>
  <HeadingPairs>
    <vt:vector size="4" baseType="variant">
      <vt:variant>
        <vt:lpstr>Tema</vt:lpstr>
      </vt:variant>
      <vt:variant>
        <vt:i4>13</vt:i4>
      </vt:variant>
      <vt:variant>
        <vt:lpstr>Titoli diapositive</vt:lpstr>
      </vt:variant>
      <vt:variant>
        <vt:i4>139</vt:i4>
      </vt:variant>
    </vt:vector>
  </HeadingPairs>
  <TitlesOfParts>
    <vt:vector size="152" baseType="lpstr">
      <vt:lpstr>Struttura predefinita</vt:lpstr>
      <vt:lpstr>1_Struttura predefinita</vt:lpstr>
      <vt:lpstr>1_En blanco</vt:lpstr>
      <vt:lpstr>Tema di Office</vt:lpstr>
      <vt:lpstr>2_Tema di Office</vt:lpstr>
      <vt:lpstr>1_Tema di Office</vt:lpstr>
      <vt:lpstr>Equinozio</vt:lpstr>
      <vt:lpstr>8_Tema di Office</vt:lpstr>
      <vt:lpstr>3_Tema di Office</vt:lpstr>
      <vt:lpstr>10_Tema di Office</vt:lpstr>
      <vt:lpstr>3_En blanco</vt:lpstr>
      <vt:lpstr>11_Tema di Office</vt:lpstr>
      <vt:lpstr>5_En blanco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Festa dell'immacolata</dc:title>
  <dc:creator>Cattedrale Pescia</dc:creator>
  <cp:keywords>Immacolata concezione</cp:keywords>
  <cp:lastModifiedBy>Me</cp:lastModifiedBy>
  <cp:revision>140</cp:revision>
  <dcterms:created xsi:type="dcterms:W3CDTF">2003-12-05T23:07:42Z</dcterms:created>
  <dcterms:modified xsi:type="dcterms:W3CDTF">2013-12-04T17:35:19Z</dcterms:modified>
</cp:coreProperties>
</file>